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">
            <a:extLst>
              <a:ext uri="{FF2B5EF4-FFF2-40B4-BE49-F238E27FC236}">
                <a16:creationId xmlns:a16="http://schemas.microsoft.com/office/drawing/2014/main" id="{357DB31B-AF4D-8D4C-FD51-2426EBEB3ECA}"/>
              </a:ext>
            </a:extLst>
          </p:cNvPr>
          <p:cNvSpPr/>
          <p:nvPr/>
        </p:nvSpPr>
        <p:spPr>
          <a:xfrm>
            <a:off x="3287688" y="2267926"/>
            <a:ext cx="2579821" cy="512365"/>
          </a:xfrm>
          <a:prstGeom prst="roundRect">
            <a:avLst>
              <a:gd name="adj" fmla="val 6548"/>
            </a:avLst>
          </a:prstGeom>
          <a:solidFill>
            <a:schemeClr val="accent2"/>
          </a:solidFill>
          <a:ln w="127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sym typeface="M PLUS 2 Bold"/>
              </a:rPr>
              <a:t>見出し１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sym typeface="M PLUS 2 Bold"/>
            </a:endParaRPr>
          </a:p>
        </p:txBody>
      </p:sp>
      <p:sp>
        <p:nvSpPr>
          <p:cNvPr id="21" name="角丸四角形">
            <a:extLst>
              <a:ext uri="{FF2B5EF4-FFF2-40B4-BE49-F238E27FC236}">
                <a16:creationId xmlns:a16="http://schemas.microsoft.com/office/drawing/2014/main" id="{AF18EE40-F8C4-FAC0-9EE0-4F4A549FF61E}"/>
              </a:ext>
            </a:extLst>
          </p:cNvPr>
          <p:cNvSpPr/>
          <p:nvPr/>
        </p:nvSpPr>
        <p:spPr>
          <a:xfrm>
            <a:off x="3287688" y="3307035"/>
            <a:ext cx="2579821" cy="512365"/>
          </a:xfrm>
          <a:prstGeom prst="roundRect">
            <a:avLst>
              <a:gd name="adj" fmla="val 6548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sym typeface="M PLUS 2 Bold"/>
              </a:rPr>
              <a:t>見出し２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sym typeface="M PLUS 2 Bold"/>
            </a:endParaRPr>
          </a:p>
        </p:txBody>
      </p:sp>
      <p:sp>
        <p:nvSpPr>
          <p:cNvPr id="22" name="角丸四角形">
            <a:extLst>
              <a:ext uri="{FF2B5EF4-FFF2-40B4-BE49-F238E27FC236}">
                <a16:creationId xmlns:a16="http://schemas.microsoft.com/office/drawing/2014/main" id="{FB4E3E3D-D953-AB5A-9FE5-2204D80FB4A7}"/>
              </a:ext>
            </a:extLst>
          </p:cNvPr>
          <p:cNvSpPr/>
          <p:nvPr/>
        </p:nvSpPr>
        <p:spPr>
          <a:xfrm>
            <a:off x="3287688" y="4384120"/>
            <a:ext cx="2579821" cy="512365"/>
          </a:xfrm>
          <a:prstGeom prst="roundRect">
            <a:avLst>
              <a:gd name="adj" fmla="val 6548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sym typeface="M PLUS 2 Bold"/>
              </a:rPr>
              <a:t>見出し３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sym typeface="M PLUS 2 Bold"/>
            </a:endParaRPr>
          </a:p>
        </p:txBody>
      </p:sp>
      <p:sp>
        <p:nvSpPr>
          <p:cNvPr id="24" name="角丸四角形">
            <a:extLst>
              <a:ext uri="{FF2B5EF4-FFF2-40B4-BE49-F238E27FC236}">
                <a16:creationId xmlns:a16="http://schemas.microsoft.com/office/drawing/2014/main" id="{FE4EBA6E-97EE-E9A5-87F9-A2DDD942D5C3}"/>
              </a:ext>
            </a:extLst>
          </p:cNvPr>
          <p:cNvSpPr/>
          <p:nvPr/>
        </p:nvSpPr>
        <p:spPr>
          <a:xfrm>
            <a:off x="658742" y="2251913"/>
            <a:ext cx="2340914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sym typeface="M PLUS 2 Medium"/>
              </a:rPr>
              <a:t>ラベル１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sym typeface="M PLUS 2 Medium"/>
            </a:endParaRPr>
          </a:p>
        </p:txBody>
      </p:sp>
      <p:sp>
        <p:nvSpPr>
          <p:cNvPr id="25" name="角丸四角形">
            <a:extLst>
              <a:ext uri="{FF2B5EF4-FFF2-40B4-BE49-F238E27FC236}">
                <a16:creationId xmlns:a16="http://schemas.microsoft.com/office/drawing/2014/main" id="{71FF8089-B336-B466-F6C8-4C88682A2AF8}"/>
              </a:ext>
            </a:extLst>
          </p:cNvPr>
          <p:cNvSpPr/>
          <p:nvPr/>
        </p:nvSpPr>
        <p:spPr>
          <a:xfrm>
            <a:off x="658742" y="3316560"/>
            <a:ext cx="2340914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sym typeface="M PLUS 2 Medium"/>
              </a:rPr>
              <a:t>ラベル２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sym typeface="M PLUS 2 Medium"/>
            </a:endParaRPr>
          </a:p>
        </p:txBody>
      </p:sp>
      <p:sp>
        <p:nvSpPr>
          <p:cNvPr id="26" name="角丸四角形">
            <a:extLst>
              <a:ext uri="{FF2B5EF4-FFF2-40B4-BE49-F238E27FC236}">
                <a16:creationId xmlns:a16="http://schemas.microsoft.com/office/drawing/2014/main" id="{070E5431-B3F0-1B43-2D55-40ECAEB082E9}"/>
              </a:ext>
            </a:extLst>
          </p:cNvPr>
          <p:cNvSpPr/>
          <p:nvPr/>
        </p:nvSpPr>
        <p:spPr>
          <a:xfrm>
            <a:off x="658742" y="4384120"/>
            <a:ext cx="2340914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sym typeface="M PLUS 2 Medium"/>
              </a:rPr>
              <a:t>ラベル３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sym typeface="M PLUS 2 Medium"/>
            </a:endParaRPr>
          </a:p>
        </p:txBody>
      </p:sp>
      <p:sp>
        <p:nvSpPr>
          <p:cNvPr id="27" name="角丸四角形">
            <a:extLst>
              <a:ext uri="{FF2B5EF4-FFF2-40B4-BE49-F238E27FC236}">
                <a16:creationId xmlns:a16="http://schemas.microsoft.com/office/drawing/2014/main" id="{9D558660-1097-5A2D-9B28-2132FD30F52A}"/>
              </a:ext>
            </a:extLst>
          </p:cNvPr>
          <p:cNvSpPr/>
          <p:nvPr/>
        </p:nvSpPr>
        <p:spPr>
          <a:xfrm>
            <a:off x="658742" y="5451681"/>
            <a:ext cx="2340914" cy="51236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sym typeface="M PLUS 2 Medium"/>
              </a:rPr>
              <a:t>ラベル４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sym typeface="M PLUS 2 Medium"/>
            </a:endParaRPr>
          </a:p>
        </p:txBody>
      </p:sp>
      <p:sp>
        <p:nvSpPr>
          <p:cNvPr id="28" name="角丸四角形">
            <a:extLst>
              <a:ext uri="{FF2B5EF4-FFF2-40B4-BE49-F238E27FC236}">
                <a16:creationId xmlns:a16="http://schemas.microsoft.com/office/drawing/2014/main" id="{3AA20DD1-859A-5963-3A74-20412D6D1691}"/>
              </a:ext>
            </a:extLst>
          </p:cNvPr>
          <p:cNvSpPr/>
          <p:nvPr/>
        </p:nvSpPr>
        <p:spPr>
          <a:xfrm>
            <a:off x="3287688" y="5451681"/>
            <a:ext cx="2579821" cy="512365"/>
          </a:xfrm>
          <a:prstGeom prst="roundRect">
            <a:avLst>
              <a:gd name="adj" fmla="val 6548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45720" bIns="45720" anchor="ctr"/>
          <a:lstStyle>
            <a:lvl1pPr algn="ctr" defTabSz="2006000">
              <a:defRPr sz="3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pPr marL="0" marR="0" lvl="0" indent="0" algn="ctr" defTabSz="2006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sym typeface="M PLUS 2 Bold"/>
              </a:rPr>
              <a:t>見出し４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sym typeface="M PLUS 2 Bold"/>
            </a:endParaRPr>
          </a:p>
        </p:txBody>
      </p:sp>
      <p:sp>
        <p:nvSpPr>
          <p:cNvPr id="35" name="三角形">
            <a:extLst>
              <a:ext uri="{FF2B5EF4-FFF2-40B4-BE49-F238E27FC236}">
                <a16:creationId xmlns:a16="http://schemas.microsoft.com/office/drawing/2014/main" id="{45C4B40A-6FB2-D4DA-D1C0-B481E5C34447}"/>
              </a:ext>
            </a:extLst>
          </p:cNvPr>
          <p:cNvSpPr/>
          <p:nvPr/>
        </p:nvSpPr>
        <p:spPr>
          <a:xfrm rot="10800000" flipH="1">
            <a:off x="4220795" y="3953192"/>
            <a:ext cx="627873" cy="330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A02B93">
                    <a:satOff val="28571"/>
                    <a:lumOff val="-77254"/>
                  </a:srgb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A02B93">
                  <a:satOff val="28571"/>
                  <a:lumOff val="-77254"/>
                </a:srgbClr>
              </a:solidFill>
              <a:effectLst/>
              <a:uLnTx/>
              <a:uFillTx/>
              <a:latin typeface="M PLUS 2 Bold"/>
              <a:ea typeface="M PLUS 2 Bold"/>
              <a:cs typeface="M PLUS 2 Bold"/>
              <a:sym typeface="M PLUS 2 Bold"/>
            </a:endParaRPr>
          </a:p>
        </p:txBody>
      </p:sp>
      <p:sp>
        <p:nvSpPr>
          <p:cNvPr id="36" name="三角形">
            <a:extLst>
              <a:ext uri="{FF2B5EF4-FFF2-40B4-BE49-F238E27FC236}">
                <a16:creationId xmlns:a16="http://schemas.microsoft.com/office/drawing/2014/main" id="{5C2753B4-F43A-570A-CF83-53EAB6F67B89}"/>
              </a:ext>
            </a:extLst>
          </p:cNvPr>
          <p:cNvSpPr/>
          <p:nvPr/>
        </p:nvSpPr>
        <p:spPr>
          <a:xfrm rot="10800000" flipH="1">
            <a:off x="4263661" y="5054934"/>
            <a:ext cx="627873" cy="330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A02B93">
                    <a:satOff val="28571"/>
                    <a:lumOff val="-77254"/>
                  </a:srgb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A02B93">
                  <a:satOff val="28571"/>
                  <a:lumOff val="-77254"/>
                </a:srgbClr>
              </a:solidFill>
              <a:effectLst/>
              <a:uLnTx/>
              <a:uFillTx/>
              <a:latin typeface="M PLUS 2 Bold"/>
              <a:ea typeface="M PLUS 2 Bold"/>
              <a:cs typeface="M PLUS 2 Bold"/>
              <a:sym typeface="M PLUS 2 Bold"/>
            </a:endParaRPr>
          </a:p>
        </p:txBody>
      </p:sp>
      <p:sp>
        <p:nvSpPr>
          <p:cNvPr id="37" name="三角形">
            <a:extLst>
              <a:ext uri="{FF2B5EF4-FFF2-40B4-BE49-F238E27FC236}">
                <a16:creationId xmlns:a16="http://schemas.microsoft.com/office/drawing/2014/main" id="{9645E970-90FA-FCA8-7891-EAFCCFC3878C}"/>
              </a:ext>
            </a:extLst>
          </p:cNvPr>
          <p:cNvSpPr/>
          <p:nvPr/>
        </p:nvSpPr>
        <p:spPr>
          <a:xfrm rot="10800000" flipH="1">
            <a:off x="4199221" y="2914083"/>
            <a:ext cx="627873" cy="330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A02B93">
                    <a:satOff val="28571"/>
                    <a:lumOff val="-77254"/>
                  </a:srgbClr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A02B93">
                  <a:satOff val="28571"/>
                  <a:lumOff val="-77254"/>
                </a:srgbClr>
              </a:solidFill>
              <a:effectLst/>
              <a:uLnTx/>
              <a:uFillTx/>
              <a:latin typeface="M PLUS 2 Bold"/>
              <a:ea typeface="M PLUS 2 Bold"/>
              <a:cs typeface="M PLUS 2 Bold"/>
              <a:sym typeface="M PLUS 2 Bold"/>
            </a:endParaRPr>
          </a:p>
        </p:txBody>
      </p:sp>
      <p:sp>
        <p:nvSpPr>
          <p:cNvPr id="38" name="テキストテキスト…">
            <a:extLst>
              <a:ext uri="{FF2B5EF4-FFF2-40B4-BE49-F238E27FC236}">
                <a16:creationId xmlns:a16="http://schemas.microsoft.com/office/drawing/2014/main" id="{081390A7-9993-AA5C-A87E-53C79480E186}"/>
              </a:ext>
            </a:extLst>
          </p:cNvPr>
          <p:cNvSpPr txBox="1"/>
          <p:nvPr/>
        </p:nvSpPr>
        <p:spPr>
          <a:xfrm>
            <a:off x="6078058" y="2349718"/>
            <a:ext cx="5788195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2" name="テキストテキスト…">
            <a:extLst>
              <a:ext uri="{FF2B5EF4-FFF2-40B4-BE49-F238E27FC236}">
                <a16:creationId xmlns:a16="http://schemas.microsoft.com/office/drawing/2014/main" id="{0A60E85D-41B5-6C90-A1ED-5547AD1E7A02}"/>
              </a:ext>
            </a:extLst>
          </p:cNvPr>
          <p:cNvSpPr txBox="1"/>
          <p:nvPr/>
        </p:nvSpPr>
        <p:spPr>
          <a:xfrm>
            <a:off x="6080705" y="3416153"/>
            <a:ext cx="5788195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3" name="テキストテキスト…">
            <a:extLst>
              <a:ext uri="{FF2B5EF4-FFF2-40B4-BE49-F238E27FC236}">
                <a16:creationId xmlns:a16="http://schemas.microsoft.com/office/drawing/2014/main" id="{6C5AA34F-6E79-194D-E311-27B59794350F}"/>
              </a:ext>
            </a:extLst>
          </p:cNvPr>
          <p:cNvSpPr txBox="1"/>
          <p:nvPr/>
        </p:nvSpPr>
        <p:spPr>
          <a:xfrm>
            <a:off x="6095999" y="4481928"/>
            <a:ext cx="5788195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4" name="テキストテキスト…">
            <a:extLst>
              <a:ext uri="{FF2B5EF4-FFF2-40B4-BE49-F238E27FC236}">
                <a16:creationId xmlns:a16="http://schemas.microsoft.com/office/drawing/2014/main" id="{F01CE24A-E89A-9C97-79BE-0971258C69C8}"/>
              </a:ext>
            </a:extLst>
          </p:cNvPr>
          <p:cNvSpPr txBox="1"/>
          <p:nvPr/>
        </p:nvSpPr>
        <p:spPr>
          <a:xfrm>
            <a:off x="6095999" y="5554250"/>
            <a:ext cx="5788195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24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 PLUS 2 Bold</vt:lpstr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19</cp:revision>
  <dcterms:created xsi:type="dcterms:W3CDTF">2023-03-04T19:51:34Z</dcterms:created>
  <dcterms:modified xsi:type="dcterms:W3CDTF">2025-07-12T22:04:56Z</dcterms:modified>
</cp:coreProperties>
</file>