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02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281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テキストテキスト"/>
          <p:cNvSpPr/>
          <p:nvPr/>
        </p:nvSpPr>
        <p:spPr>
          <a:xfrm>
            <a:off x="551384" y="908720"/>
            <a:ext cx="4878346" cy="783627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左テキスト</a:t>
            </a:r>
            <a:endParaRPr dirty="0"/>
          </a:p>
        </p:txBody>
      </p:sp>
      <p:sp>
        <p:nvSpPr>
          <p:cNvPr id="537" name="テキストテキスト"/>
          <p:cNvSpPr/>
          <p:nvPr/>
        </p:nvSpPr>
        <p:spPr>
          <a:xfrm>
            <a:off x="6633777" y="912306"/>
            <a:ext cx="4878345" cy="776455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右テキスト</a:t>
            </a:r>
            <a:endParaRPr dirty="0"/>
          </a:p>
        </p:txBody>
      </p:sp>
      <p:sp>
        <p:nvSpPr>
          <p:cNvPr id="538" name="object 7"/>
          <p:cNvSpPr/>
          <p:nvPr/>
        </p:nvSpPr>
        <p:spPr>
          <a:xfrm>
            <a:off x="560381" y="2023352"/>
            <a:ext cx="4827546" cy="70947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39" name="object 7"/>
          <p:cNvSpPr/>
          <p:nvPr/>
        </p:nvSpPr>
        <p:spPr>
          <a:xfrm>
            <a:off x="6658483" y="3011640"/>
            <a:ext cx="4827545" cy="70947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540" name="object 7"/>
          <p:cNvSpPr/>
          <p:nvPr/>
        </p:nvSpPr>
        <p:spPr>
          <a:xfrm>
            <a:off x="479376" y="4125172"/>
            <a:ext cx="4939777" cy="709477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手順３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541" name="線"/>
          <p:cNvSpPr/>
          <p:nvPr/>
        </p:nvSpPr>
        <p:spPr>
          <a:xfrm>
            <a:off x="5663514" y="2749370"/>
            <a:ext cx="702430" cy="594648"/>
          </a:xfrm>
          <a:prstGeom prst="line">
            <a:avLst/>
          </a:prstGeom>
          <a:ln w="635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42" name="線"/>
          <p:cNvSpPr/>
          <p:nvPr/>
        </p:nvSpPr>
        <p:spPr>
          <a:xfrm flipH="1">
            <a:off x="5663514" y="3575148"/>
            <a:ext cx="727044" cy="707354"/>
          </a:xfrm>
          <a:prstGeom prst="line">
            <a:avLst/>
          </a:prstGeom>
          <a:ln w="635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" name="テキストテキスト…">
            <a:extLst>
              <a:ext uri="{FF2B5EF4-FFF2-40B4-BE49-F238E27FC236}">
                <a16:creationId xmlns:a16="http://schemas.microsoft.com/office/drawing/2014/main" id="{D5E46239-25EE-783C-7AFE-B0AB1C24A336}"/>
              </a:ext>
            </a:extLst>
          </p:cNvPr>
          <p:cNvSpPr txBox="1"/>
          <p:nvPr/>
        </p:nvSpPr>
        <p:spPr>
          <a:xfrm>
            <a:off x="586592" y="2938778"/>
            <a:ext cx="4817737" cy="405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412750">
              <a:lnSpc>
                <a:spcPct val="120000"/>
              </a:lnSpc>
              <a:buSzPct val="100000"/>
              <a:defRPr sz="2000">
                <a:solidFill>
                  <a:srgbClr val="000000"/>
                </a:solidFill>
              </a:defRPr>
            </a:pPr>
            <a:r>
              <a:rPr lang="ja-JP" altLang="en-US"/>
              <a:t>手順１のテキスト</a:t>
            </a:r>
            <a:endParaRPr dirty="0"/>
          </a:p>
        </p:txBody>
      </p:sp>
      <p:sp>
        <p:nvSpPr>
          <p:cNvPr id="4" name="テキストテキスト…">
            <a:extLst>
              <a:ext uri="{FF2B5EF4-FFF2-40B4-BE49-F238E27FC236}">
                <a16:creationId xmlns:a16="http://schemas.microsoft.com/office/drawing/2014/main" id="{9598639C-E40E-20C9-5912-0282B461F92F}"/>
              </a:ext>
            </a:extLst>
          </p:cNvPr>
          <p:cNvSpPr txBox="1"/>
          <p:nvPr/>
        </p:nvSpPr>
        <p:spPr>
          <a:xfrm>
            <a:off x="6711305" y="3841703"/>
            <a:ext cx="4817737" cy="405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412750">
              <a:lnSpc>
                <a:spcPct val="120000"/>
              </a:lnSpc>
              <a:buSzPct val="100000"/>
              <a:defRPr sz="2000">
                <a:solidFill>
                  <a:srgbClr val="000000"/>
                </a:solidFill>
              </a:defRPr>
            </a:pPr>
            <a:r>
              <a:rPr lang="ja-JP" altLang="en-US"/>
              <a:t>手順２のテキスト</a:t>
            </a:r>
            <a:endParaRPr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1AEFA9C3-F3C8-17CB-6D95-51C91B4B57A1}"/>
              </a:ext>
            </a:extLst>
          </p:cNvPr>
          <p:cNvSpPr txBox="1"/>
          <p:nvPr/>
        </p:nvSpPr>
        <p:spPr>
          <a:xfrm>
            <a:off x="523993" y="4963034"/>
            <a:ext cx="4817737" cy="405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412750">
              <a:lnSpc>
                <a:spcPct val="120000"/>
              </a:lnSpc>
              <a:buSzPct val="100000"/>
              <a:defRPr sz="2000">
                <a:solidFill>
                  <a:srgbClr val="000000"/>
                </a:solidFill>
              </a:defRPr>
            </a:pPr>
            <a:r>
              <a:rPr lang="ja-JP" altLang="en-US"/>
              <a:t>手順３のテキスト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attern142" id="{9EBAA787-4A08-5D4F-B88F-E4592635F6F8}" vid="{1646D829-BD71-AD43-8411-B3196CF0BF1B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22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53</cp:revision>
  <dcterms:created xsi:type="dcterms:W3CDTF">2023-03-04T19:51:34Z</dcterms:created>
  <dcterms:modified xsi:type="dcterms:W3CDTF">2025-07-12T22:10:05Z</dcterms:modified>
</cp:coreProperties>
</file>