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7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68" autoAdjust="0"/>
    <p:restoredTop sz="96197" autoAdjust="0"/>
  </p:normalViewPr>
  <p:slideViewPr>
    <p:cSldViewPr>
      <p:cViewPr varScale="1">
        <p:scale>
          <a:sx n="61" d="100"/>
          <a:sy n="61" d="100"/>
        </p:scale>
        <p:origin x="248" y="152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" name="線"/>
          <p:cNvSpPr/>
          <p:nvPr/>
        </p:nvSpPr>
        <p:spPr>
          <a:xfrm flipH="1">
            <a:off x="6095999" y="1094396"/>
            <a:ext cx="34503" cy="5321060"/>
          </a:xfrm>
          <a:prstGeom prst="line">
            <a:avLst/>
          </a:prstGeom>
          <a:ln w="50800">
            <a:solidFill>
              <a:srgbClr val="E5F1F9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38" name="テキストテキスト"/>
          <p:cNvSpPr/>
          <p:nvPr/>
        </p:nvSpPr>
        <p:spPr>
          <a:xfrm>
            <a:off x="7144739" y="1907803"/>
            <a:ext cx="4290477" cy="58541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右項目のタイトル</a:t>
            </a:r>
            <a:endParaRPr lang="ja-JP" altLang="en-US" dirty="0"/>
          </a:p>
        </p:txBody>
      </p:sp>
      <p:sp>
        <p:nvSpPr>
          <p:cNvPr id="1241" name="テキストテキスト"/>
          <p:cNvSpPr/>
          <p:nvPr/>
        </p:nvSpPr>
        <p:spPr>
          <a:xfrm>
            <a:off x="707990" y="1967073"/>
            <a:ext cx="4290477" cy="585411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左項目のタイトル</a:t>
            </a:r>
            <a:endParaRPr dirty="0"/>
          </a:p>
        </p:txBody>
      </p:sp>
      <p:sp>
        <p:nvSpPr>
          <p:cNvPr id="1243" name="テキストテキスト…"/>
          <p:cNvSpPr txBox="1"/>
          <p:nvPr/>
        </p:nvSpPr>
        <p:spPr>
          <a:xfrm>
            <a:off x="1084976" y="2747785"/>
            <a:ext cx="2049279" cy="36676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marL="200526" indent="-200526" defTabSz="177800">
              <a:lnSpc>
                <a:spcPct val="200000"/>
              </a:lnSpc>
              <a:buSzPct val="100000"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左項目の説明１</a:t>
            </a:r>
            <a:endParaRPr dirty="0">
              <a:solidFill>
                <a:schemeClr val="tx2"/>
              </a:solidFill>
            </a:endParaRPr>
          </a:p>
          <a:p>
            <a:pPr marL="200526" indent="-200526" defTabSz="177800">
              <a:lnSpc>
                <a:spcPct val="200000"/>
              </a:lnSpc>
              <a:buSzPct val="100000"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左項目の説明２</a:t>
            </a:r>
            <a:endParaRPr lang="en-US" altLang="ja-JP" dirty="0">
              <a:solidFill>
                <a:schemeClr val="tx2"/>
              </a:solidFill>
            </a:endParaRPr>
          </a:p>
          <a:p>
            <a:pPr marL="200526" indent="-200526" defTabSz="177800">
              <a:lnSpc>
                <a:spcPct val="200000"/>
              </a:lnSpc>
              <a:buSzPct val="100000"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左項目の説明３</a:t>
            </a:r>
            <a:endParaRPr lang="en-US" altLang="ja-JP" dirty="0">
              <a:solidFill>
                <a:schemeClr val="tx2"/>
              </a:solidFill>
            </a:endParaRPr>
          </a:p>
          <a:p>
            <a:pPr marL="200526" indent="-200526" defTabSz="177800">
              <a:lnSpc>
                <a:spcPct val="200000"/>
              </a:lnSpc>
              <a:buSzPct val="100000"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左項目の説明４</a:t>
            </a:r>
            <a:endParaRPr lang="en-US" altLang="ja-JP" dirty="0">
              <a:solidFill>
                <a:schemeClr val="tx2"/>
              </a:solidFill>
            </a:endParaRPr>
          </a:p>
          <a:p>
            <a:pPr marL="200526" indent="-200526" defTabSz="177800">
              <a:lnSpc>
                <a:spcPct val="200000"/>
              </a:lnSpc>
              <a:buSzPct val="100000"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左項目の説明５</a:t>
            </a:r>
            <a:endParaRPr lang="en-US" altLang="ja-JP" dirty="0">
              <a:solidFill>
                <a:schemeClr val="tx2"/>
              </a:solidFill>
            </a:endParaRPr>
          </a:p>
          <a:p>
            <a:pPr marL="200526" indent="-200526" defTabSz="177800">
              <a:lnSpc>
                <a:spcPct val="200000"/>
              </a:lnSpc>
              <a:buSzPct val="100000"/>
              <a:buFontTx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左項目の説明６</a:t>
            </a:r>
            <a:endParaRPr lang="en-US" altLang="ja-JP" dirty="0">
              <a:solidFill>
                <a:schemeClr val="tx2"/>
              </a:solidFill>
            </a:endParaRPr>
          </a:p>
        </p:txBody>
      </p:sp>
      <p:sp>
        <p:nvSpPr>
          <p:cNvPr id="1244" name="テキストテキスト…"/>
          <p:cNvSpPr txBox="1"/>
          <p:nvPr/>
        </p:nvSpPr>
        <p:spPr>
          <a:xfrm>
            <a:off x="7240699" y="2747785"/>
            <a:ext cx="2049279" cy="36676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marL="200526" indent="-200526" defTabSz="177800">
              <a:lnSpc>
                <a:spcPct val="200000"/>
              </a:lnSpc>
              <a:buSzPct val="100000"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右項目の説明１</a:t>
            </a:r>
          </a:p>
          <a:p>
            <a:pPr marL="200526" indent="-200526" defTabSz="177800">
              <a:lnSpc>
                <a:spcPct val="200000"/>
              </a:lnSpc>
              <a:buSzPct val="100000"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右項目の説明２</a:t>
            </a:r>
          </a:p>
          <a:p>
            <a:pPr marL="200526" indent="-200526" defTabSz="177800">
              <a:lnSpc>
                <a:spcPct val="200000"/>
              </a:lnSpc>
              <a:buSzPct val="100000"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右項目の説明３</a:t>
            </a:r>
          </a:p>
          <a:p>
            <a:pPr marL="200526" indent="-200526" defTabSz="177800">
              <a:lnSpc>
                <a:spcPct val="200000"/>
              </a:lnSpc>
              <a:buSzPct val="100000"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右項目の説明４</a:t>
            </a:r>
            <a:endParaRPr lang="en-US" altLang="ja-JP" dirty="0">
              <a:solidFill>
                <a:schemeClr val="tx2"/>
              </a:solidFill>
            </a:endParaRPr>
          </a:p>
          <a:p>
            <a:pPr marL="200526" indent="-200526" defTabSz="177800">
              <a:lnSpc>
                <a:spcPct val="200000"/>
              </a:lnSpc>
              <a:buSzPct val="100000"/>
              <a:buFontTx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右項目の説明５</a:t>
            </a:r>
          </a:p>
          <a:p>
            <a:pPr marL="200526" indent="-200526" defTabSz="177800">
              <a:lnSpc>
                <a:spcPct val="200000"/>
              </a:lnSpc>
              <a:buSzPct val="100000"/>
              <a:buFontTx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右項目の説明６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A7148DD-B821-E860-FD58-D6926A599445}"/>
              </a:ext>
            </a:extLst>
          </p:cNvPr>
          <p:cNvSpPr txBox="1"/>
          <p:nvPr/>
        </p:nvSpPr>
        <p:spPr>
          <a:xfrm>
            <a:off x="7937576" y="1304265"/>
            <a:ext cx="27048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>
                <a:solidFill>
                  <a:schemeClr val="accent2"/>
                </a:solidFill>
              </a:rPr>
              <a:t>右項目のサブタイトル</a:t>
            </a:r>
            <a:endParaRPr lang="ja-JP" altLang="en-US" dirty="0">
              <a:solidFill>
                <a:schemeClr val="accent2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B53D849-F0AC-F715-5D46-92FC7FD61F91}"/>
              </a:ext>
            </a:extLst>
          </p:cNvPr>
          <p:cNvSpPr txBox="1"/>
          <p:nvPr/>
        </p:nvSpPr>
        <p:spPr>
          <a:xfrm>
            <a:off x="1490032" y="1325903"/>
            <a:ext cx="27048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>
                <a:solidFill>
                  <a:srgbClr val="FF0000"/>
                </a:solidFill>
              </a:rPr>
              <a:t>左項目のサブタイトル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76</Words>
  <Application>Microsoft Macintosh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116</cp:revision>
  <dcterms:created xsi:type="dcterms:W3CDTF">2023-03-04T19:51:34Z</dcterms:created>
  <dcterms:modified xsi:type="dcterms:W3CDTF">2025-07-12T21:57:00Z</dcterms:modified>
</cp:coreProperties>
</file>