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三角形"/>
          <p:cNvSpPr/>
          <p:nvPr/>
        </p:nvSpPr>
        <p:spPr>
          <a:xfrm>
            <a:off x="2044218" y="1973544"/>
            <a:ext cx="2835917" cy="3626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3" name="線"/>
          <p:cNvSpPr/>
          <p:nvPr/>
        </p:nvSpPr>
        <p:spPr>
          <a:xfrm>
            <a:off x="2243746" y="3326880"/>
            <a:ext cx="2436861" cy="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4" name="テキストテキストテキストテキスト"/>
          <p:cNvSpPr/>
          <p:nvPr/>
        </p:nvSpPr>
        <p:spPr>
          <a:xfrm>
            <a:off x="1015014" y="5837450"/>
            <a:ext cx="4894324" cy="6350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本文１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005" name="テキスト"/>
          <p:cNvSpPr/>
          <p:nvPr/>
        </p:nvSpPr>
        <p:spPr>
          <a:xfrm>
            <a:off x="1016602" y="1019080"/>
            <a:ext cx="4891149" cy="730257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見出し１</a:t>
            </a:r>
            <a:endParaRPr dirty="0"/>
          </a:p>
        </p:txBody>
      </p:sp>
      <p:sp>
        <p:nvSpPr>
          <p:cNvPr id="1006" name="三角形"/>
          <p:cNvSpPr/>
          <p:nvPr/>
        </p:nvSpPr>
        <p:spPr>
          <a:xfrm>
            <a:off x="7550600" y="1973544"/>
            <a:ext cx="2835917" cy="3626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/>
          </a:solidFill>
          <a:ln w="3175"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7" name="線"/>
          <p:cNvSpPr/>
          <p:nvPr/>
        </p:nvSpPr>
        <p:spPr>
          <a:xfrm>
            <a:off x="7750128" y="3326880"/>
            <a:ext cx="2436861" cy="1"/>
          </a:xfrm>
          <a:prstGeom prst="lin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08" name="テキストテキストテキストテキスト"/>
          <p:cNvSpPr/>
          <p:nvPr/>
        </p:nvSpPr>
        <p:spPr>
          <a:xfrm>
            <a:off x="6521397" y="5837450"/>
            <a:ext cx="4894323" cy="6350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本文２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009" name="テキスト"/>
          <p:cNvSpPr/>
          <p:nvPr/>
        </p:nvSpPr>
        <p:spPr>
          <a:xfrm>
            <a:off x="6522984" y="1019080"/>
            <a:ext cx="4891149" cy="730257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見出し２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attern92 (1)" id="{A9339D6B-94FA-D44B-87BA-129F53376717}" vid="{0552E8AD-E628-8044-933C-C865876850BD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8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95</cp:revision>
  <dcterms:created xsi:type="dcterms:W3CDTF">2023-03-04T19:51:34Z</dcterms:created>
  <dcterms:modified xsi:type="dcterms:W3CDTF">2025-07-12T22:30:10Z</dcterms:modified>
</cp:coreProperties>
</file>