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6197" autoAdjust="0"/>
  </p:normalViewPr>
  <p:slideViewPr>
    <p:cSldViewPr>
      <p:cViewPr varScale="1">
        <p:scale>
          <a:sx n="93" d="100"/>
          <a:sy n="93" d="100"/>
        </p:scale>
        <p:origin x="216" y="84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2025/7/13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図解化パター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0026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  <p:sldLayoutId id="2147483748" r:id="rId17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四角形">
            <a:extLst>
              <a:ext uri="{FF2B5EF4-FFF2-40B4-BE49-F238E27FC236}">
                <a16:creationId xmlns:a16="http://schemas.microsoft.com/office/drawing/2014/main" id="{4FBD2D3E-7AD8-8A61-8433-8FC6F68D6CAB}"/>
              </a:ext>
            </a:extLst>
          </p:cNvPr>
          <p:cNvSpPr/>
          <p:nvPr/>
        </p:nvSpPr>
        <p:spPr>
          <a:xfrm>
            <a:off x="592508" y="2209277"/>
            <a:ext cx="5225700" cy="1729871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4" name="幹部育成">
            <a:extLst>
              <a:ext uri="{FF2B5EF4-FFF2-40B4-BE49-F238E27FC236}">
                <a16:creationId xmlns:a16="http://schemas.microsoft.com/office/drawing/2014/main" id="{451763F6-D581-4817-FC08-5FCC21688516}"/>
              </a:ext>
            </a:extLst>
          </p:cNvPr>
          <p:cNvSpPr/>
          <p:nvPr/>
        </p:nvSpPr>
        <p:spPr>
          <a:xfrm>
            <a:off x="592508" y="1484784"/>
            <a:ext cx="5225700" cy="533094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>
              <a:defRPr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見出し１</a:t>
            </a:r>
            <a:endParaRPr sz="1500" dirty="0"/>
          </a:p>
        </p:txBody>
      </p:sp>
      <p:sp>
        <p:nvSpPr>
          <p:cNvPr id="5" name="テキストテキスト…">
            <a:extLst>
              <a:ext uri="{FF2B5EF4-FFF2-40B4-BE49-F238E27FC236}">
                <a16:creationId xmlns:a16="http://schemas.microsoft.com/office/drawing/2014/main" id="{DD36FD30-EAE6-FF15-BCE0-E1AC8A01B56F}"/>
              </a:ext>
            </a:extLst>
          </p:cNvPr>
          <p:cNvSpPr txBox="1"/>
          <p:nvPr/>
        </p:nvSpPr>
        <p:spPr>
          <a:xfrm>
            <a:off x="859245" y="2439224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テキスト１</a:t>
            </a:r>
            <a:endParaRPr sz="1500" dirty="0"/>
          </a:p>
        </p:txBody>
      </p:sp>
      <p:sp>
        <p:nvSpPr>
          <p:cNvPr id="7" name="部署のAI/DXリーダー育成">
            <a:extLst>
              <a:ext uri="{FF2B5EF4-FFF2-40B4-BE49-F238E27FC236}">
                <a16:creationId xmlns:a16="http://schemas.microsoft.com/office/drawing/2014/main" id="{30FAB521-56F4-CEEB-C785-95A572864C02}"/>
              </a:ext>
            </a:extLst>
          </p:cNvPr>
          <p:cNvSpPr/>
          <p:nvPr/>
        </p:nvSpPr>
        <p:spPr>
          <a:xfrm>
            <a:off x="6456040" y="1484784"/>
            <a:ext cx="522570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見出し２</a:t>
            </a:r>
            <a:endParaRPr lang="ja-JP" altLang="en-US" sz="15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AF5FC75-77B2-7635-B368-B29AF5AFA1F7}"/>
              </a:ext>
            </a:extLst>
          </p:cNvPr>
          <p:cNvSpPr txBox="1"/>
          <p:nvPr/>
        </p:nvSpPr>
        <p:spPr>
          <a:xfrm>
            <a:off x="3045726" y="841441"/>
            <a:ext cx="61005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ja-JP" altLang="en-US" sz="1800" b="1"/>
              <a:t>大項目の見出し</a:t>
            </a:r>
          </a:p>
        </p:txBody>
      </p:sp>
      <p:sp>
        <p:nvSpPr>
          <p:cNvPr id="8" name="四角形">
            <a:extLst>
              <a:ext uri="{FF2B5EF4-FFF2-40B4-BE49-F238E27FC236}">
                <a16:creationId xmlns:a16="http://schemas.microsoft.com/office/drawing/2014/main" id="{2B8DDE2A-3EDF-30FA-1A21-74750DCED497}"/>
              </a:ext>
            </a:extLst>
          </p:cNvPr>
          <p:cNvSpPr/>
          <p:nvPr/>
        </p:nvSpPr>
        <p:spPr>
          <a:xfrm>
            <a:off x="6456040" y="2209277"/>
            <a:ext cx="5225700" cy="1729871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9" name="テキストテキスト…">
            <a:extLst>
              <a:ext uri="{FF2B5EF4-FFF2-40B4-BE49-F238E27FC236}">
                <a16:creationId xmlns:a16="http://schemas.microsoft.com/office/drawing/2014/main" id="{8F0F892C-DAC9-262E-1845-4B17B2199B27}"/>
              </a:ext>
            </a:extLst>
          </p:cNvPr>
          <p:cNvSpPr txBox="1"/>
          <p:nvPr/>
        </p:nvSpPr>
        <p:spPr>
          <a:xfrm>
            <a:off x="6722777" y="2439224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テキスト２</a:t>
            </a:r>
            <a:endParaRPr sz="1500" dirty="0"/>
          </a:p>
        </p:txBody>
      </p:sp>
      <p:sp>
        <p:nvSpPr>
          <p:cNvPr id="12" name="四角形">
            <a:extLst>
              <a:ext uri="{FF2B5EF4-FFF2-40B4-BE49-F238E27FC236}">
                <a16:creationId xmlns:a16="http://schemas.microsoft.com/office/drawing/2014/main" id="{AFCD5E64-6363-FC6A-0D43-1F2AF2223CDF}"/>
              </a:ext>
            </a:extLst>
          </p:cNvPr>
          <p:cNvSpPr/>
          <p:nvPr/>
        </p:nvSpPr>
        <p:spPr>
          <a:xfrm>
            <a:off x="592508" y="4855040"/>
            <a:ext cx="5225700" cy="1729871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21" name="テキストテキスト…">
            <a:extLst>
              <a:ext uri="{FF2B5EF4-FFF2-40B4-BE49-F238E27FC236}">
                <a16:creationId xmlns:a16="http://schemas.microsoft.com/office/drawing/2014/main" id="{663AC22E-DCD0-A618-9058-9E9F02EB6BCA}"/>
              </a:ext>
            </a:extLst>
          </p:cNvPr>
          <p:cNvSpPr txBox="1"/>
          <p:nvPr/>
        </p:nvSpPr>
        <p:spPr>
          <a:xfrm>
            <a:off x="859245" y="5084987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テキスト３</a:t>
            </a:r>
            <a:endParaRPr sz="1500" dirty="0"/>
          </a:p>
        </p:txBody>
      </p:sp>
      <p:sp>
        <p:nvSpPr>
          <p:cNvPr id="22" name="部署のAI/DXリーダー育成">
            <a:extLst>
              <a:ext uri="{FF2B5EF4-FFF2-40B4-BE49-F238E27FC236}">
                <a16:creationId xmlns:a16="http://schemas.microsoft.com/office/drawing/2014/main" id="{1AADDF4E-69F7-0C72-1615-60BBD36DC08C}"/>
              </a:ext>
            </a:extLst>
          </p:cNvPr>
          <p:cNvSpPr/>
          <p:nvPr/>
        </p:nvSpPr>
        <p:spPr>
          <a:xfrm>
            <a:off x="6456040" y="4130547"/>
            <a:ext cx="522570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見出し４</a:t>
            </a:r>
            <a:endParaRPr lang="ja-JP" altLang="en-US" sz="1500" dirty="0"/>
          </a:p>
        </p:txBody>
      </p:sp>
      <p:sp>
        <p:nvSpPr>
          <p:cNvPr id="23" name="四角形">
            <a:extLst>
              <a:ext uri="{FF2B5EF4-FFF2-40B4-BE49-F238E27FC236}">
                <a16:creationId xmlns:a16="http://schemas.microsoft.com/office/drawing/2014/main" id="{71FD0FE1-C235-8A93-4C81-C92F4987DB94}"/>
              </a:ext>
            </a:extLst>
          </p:cNvPr>
          <p:cNvSpPr/>
          <p:nvPr/>
        </p:nvSpPr>
        <p:spPr>
          <a:xfrm>
            <a:off x="6456040" y="4855040"/>
            <a:ext cx="5225700" cy="1729871"/>
          </a:xfrm>
          <a:prstGeom prst="rect">
            <a:avLst/>
          </a:prstGeom>
          <a:solidFill>
            <a:srgbClr val="F0F1F4"/>
          </a:solidFill>
          <a:ln w="12700">
            <a:miter lim="400000"/>
          </a:ln>
        </p:spPr>
        <p:txBody>
          <a:bodyPr lIns="90000" tIns="90000" rIns="90000" bIns="90000" anchor="ctr"/>
          <a:lstStyle/>
          <a:p>
            <a:pPr algn="ctr">
              <a:defRPr>
                <a:solidFill>
                  <a:srgbClr val="333333"/>
                </a:solidFill>
              </a:defRPr>
            </a:pPr>
            <a:endParaRPr sz="900" dirty="0"/>
          </a:p>
        </p:txBody>
      </p:sp>
      <p:sp>
        <p:nvSpPr>
          <p:cNvPr id="24" name="テキストテキスト…">
            <a:extLst>
              <a:ext uri="{FF2B5EF4-FFF2-40B4-BE49-F238E27FC236}">
                <a16:creationId xmlns:a16="http://schemas.microsoft.com/office/drawing/2014/main" id="{675BAA2F-A3B2-534D-7A7B-C8918687BEFB}"/>
              </a:ext>
            </a:extLst>
          </p:cNvPr>
          <p:cNvSpPr txBox="1"/>
          <p:nvPr/>
        </p:nvSpPr>
        <p:spPr>
          <a:xfrm>
            <a:off x="6722777" y="5084987"/>
            <a:ext cx="4485791" cy="316754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25400" tIns="25400" rIns="25400" bIns="25400">
            <a:spAutoFit/>
          </a:bodyPr>
          <a:lstStyle/>
          <a:p>
            <a:pPr marL="240631" indent="-240631" defTabSz="412750">
              <a:lnSpc>
                <a:spcPct val="120000"/>
              </a:lnSpc>
              <a:buSzPct val="100000"/>
              <a:buChar char="•"/>
              <a:defRPr sz="3000"/>
            </a:pPr>
            <a:r>
              <a:rPr lang="ja-JP" altLang="en-US" sz="1500"/>
              <a:t>テキスト４</a:t>
            </a:r>
            <a:endParaRPr sz="1500" dirty="0"/>
          </a:p>
        </p:txBody>
      </p:sp>
      <p:sp>
        <p:nvSpPr>
          <p:cNvPr id="25" name="部署のAI/DXリーダー育成">
            <a:extLst>
              <a:ext uri="{FF2B5EF4-FFF2-40B4-BE49-F238E27FC236}">
                <a16:creationId xmlns:a16="http://schemas.microsoft.com/office/drawing/2014/main" id="{72A2078F-C628-C5BB-E1B2-87DC112FCD73}"/>
              </a:ext>
            </a:extLst>
          </p:cNvPr>
          <p:cNvSpPr/>
          <p:nvPr/>
        </p:nvSpPr>
        <p:spPr>
          <a:xfrm>
            <a:off x="592508" y="4130547"/>
            <a:ext cx="5225700" cy="533094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90000" tIns="90000" rIns="90000" bIns="90000" anchor="ctr"/>
          <a:lstStyle>
            <a:lvl1pPr algn="ctr" defTabSz="825500">
              <a:defRPr sz="4000">
                <a:solidFill>
                  <a:srgbClr val="FFFFFF"/>
                </a:solidFill>
                <a:latin typeface="M PLUS 2 Bold"/>
                <a:ea typeface="M PLUS 2 Bold"/>
                <a:cs typeface="M PLUS 2 Bold"/>
                <a:sym typeface="M PLUS 2 Bold"/>
              </a:defRPr>
            </a:lvl1pPr>
          </a:lstStyle>
          <a:p>
            <a:r>
              <a:rPr lang="ja-JP" altLang="en-US" sz="1500"/>
              <a:t>見出し３</a:t>
            </a:r>
            <a:endParaRPr lang="ja-JP" altLang="en-US" sz="1500" dirty="0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19</Words>
  <Application>Microsoft Macintosh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トモヤ ミズタニ</cp:lastModifiedBy>
  <cp:revision>14</cp:revision>
  <dcterms:created xsi:type="dcterms:W3CDTF">2023-03-04T19:51:34Z</dcterms:created>
  <dcterms:modified xsi:type="dcterms:W3CDTF">2025-07-12T22:37:07Z</dcterms:modified>
</cp:coreProperties>
</file>