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0026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">
            <a:extLst>
              <a:ext uri="{FF2B5EF4-FFF2-40B4-BE49-F238E27FC236}">
                <a16:creationId xmlns:a16="http://schemas.microsoft.com/office/drawing/2014/main" id="{4FBD2D3E-7AD8-8A61-8433-8FC6F68D6CAB}"/>
              </a:ext>
            </a:extLst>
          </p:cNvPr>
          <p:cNvSpPr/>
          <p:nvPr/>
        </p:nvSpPr>
        <p:spPr>
          <a:xfrm>
            <a:off x="623392" y="1633213"/>
            <a:ext cx="5225700" cy="1003699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 dirty="0"/>
          </a:p>
        </p:txBody>
      </p:sp>
      <p:sp>
        <p:nvSpPr>
          <p:cNvPr id="4" name="幹部育成">
            <a:extLst>
              <a:ext uri="{FF2B5EF4-FFF2-40B4-BE49-F238E27FC236}">
                <a16:creationId xmlns:a16="http://schemas.microsoft.com/office/drawing/2014/main" id="{451763F6-D581-4817-FC08-5FCC21688516}"/>
              </a:ext>
            </a:extLst>
          </p:cNvPr>
          <p:cNvSpPr/>
          <p:nvPr/>
        </p:nvSpPr>
        <p:spPr>
          <a:xfrm>
            <a:off x="623392" y="908720"/>
            <a:ext cx="5225700" cy="533094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>
              <a:defRPr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見出し１</a:t>
            </a:r>
            <a:endParaRPr sz="1500" dirty="0"/>
          </a:p>
        </p:txBody>
      </p:sp>
      <p:sp>
        <p:nvSpPr>
          <p:cNvPr id="5" name="テキストテキスト…">
            <a:extLst>
              <a:ext uri="{FF2B5EF4-FFF2-40B4-BE49-F238E27FC236}">
                <a16:creationId xmlns:a16="http://schemas.microsoft.com/office/drawing/2014/main" id="{DD36FD30-EAE6-FF15-BCE0-E1AC8A01B56F}"/>
              </a:ext>
            </a:extLst>
          </p:cNvPr>
          <p:cNvSpPr txBox="1"/>
          <p:nvPr/>
        </p:nvSpPr>
        <p:spPr>
          <a:xfrm>
            <a:off x="890129" y="1863160"/>
            <a:ext cx="4485791" cy="31675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テキスト１</a:t>
            </a:r>
            <a:endParaRPr sz="1500" dirty="0"/>
          </a:p>
        </p:txBody>
      </p:sp>
      <p:sp>
        <p:nvSpPr>
          <p:cNvPr id="7" name="部署のAI/DXリーダー育成">
            <a:extLst>
              <a:ext uri="{FF2B5EF4-FFF2-40B4-BE49-F238E27FC236}">
                <a16:creationId xmlns:a16="http://schemas.microsoft.com/office/drawing/2014/main" id="{30FAB521-56F4-CEEB-C785-95A572864C02}"/>
              </a:ext>
            </a:extLst>
          </p:cNvPr>
          <p:cNvSpPr/>
          <p:nvPr/>
        </p:nvSpPr>
        <p:spPr>
          <a:xfrm>
            <a:off x="6486924" y="908720"/>
            <a:ext cx="5225700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見出し２</a:t>
            </a:r>
            <a:endParaRPr lang="ja-JP" altLang="en-US" sz="1500" dirty="0"/>
          </a:p>
        </p:txBody>
      </p:sp>
      <p:sp>
        <p:nvSpPr>
          <p:cNvPr id="8" name="四角形">
            <a:extLst>
              <a:ext uri="{FF2B5EF4-FFF2-40B4-BE49-F238E27FC236}">
                <a16:creationId xmlns:a16="http://schemas.microsoft.com/office/drawing/2014/main" id="{2B8DDE2A-3EDF-30FA-1A21-74750DCED497}"/>
              </a:ext>
            </a:extLst>
          </p:cNvPr>
          <p:cNvSpPr/>
          <p:nvPr/>
        </p:nvSpPr>
        <p:spPr>
          <a:xfrm>
            <a:off x="6486924" y="1633213"/>
            <a:ext cx="5225700" cy="1003699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 dirty="0"/>
          </a:p>
        </p:txBody>
      </p:sp>
      <p:sp>
        <p:nvSpPr>
          <p:cNvPr id="9" name="テキストテキスト…">
            <a:extLst>
              <a:ext uri="{FF2B5EF4-FFF2-40B4-BE49-F238E27FC236}">
                <a16:creationId xmlns:a16="http://schemas.microsoft.com/office/drawing/2014/main" id="{8F0F892C-DAC9-262E-1845-4B17B2199B27}"/>
              </a:ext>
            </a:extLst>
          </p:cNvPr>
          <p:cNvSpPr txBox="1"/>
          <p:nvPr/>
        </p:nvSpPr>
        <p:spPr>
          <a:xfrm>
            <a:off x="6753661" y="1863160"/>
            <a:ext cx="4485791" cy="31675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テキスト２</a:t>
            </a:r>
            <a:endParaRPr sz="1500" dirty="0"/>
          </a:p>
        </p:txBody>
      </p:sp>
      <p:sp>
        <p:nvSpPr>
          <p:cNvPr id="22" name="部署のAI/DXリーダー育成">
            <a:extLst>
              <a:ext uri="{FF2B5EF4-FFF2-40B4-BE49-F238E27FC236}">
                <a16:creationId xmlns:a16="http://schemas.microsoft.com/office/drawing/2014/main" id="{1AADDF4E-69F7-0C72-1615-60BBD36DC08C}"/>
              </a:ext>
            </a:extLst>
          </p:cNvPr>
          <p:cNvSpPr/>
          <p:nvPr/>
        </p:nvSpPr>
        <p:spPr>
          <a:xfrm>
            <a:off x="6486924" y="2863023"/>
            <a:ext cx="5225700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見出し４</a:t>
            </a:r>
            <a:endParaRPr lang="ja-JP" altLang="en-US" sz="1500" dirty="0"/>
          </a:p>
        </p:txBody>
      </p:sp>
      <p:sp>
        <p:nvSpPr>
          <p:cNvPr id="25" name="部署のAI/DXリーダー育成">
            <a:extLst>
              <a:ext uri="{FF2B5EF4-FFF2-40B4-BE49-F238E27FC236}">
                <a16:creationId xmlns:a16="http://schemas.microsoft.com/office/drawing/2014/main" id="{72A2078F-C628-C5BB-E1B2-87DC112FCD73}"/>
              </a:ext>
            </a:extLst>
          </p:cNvPr>
          <p:cNvSpPr/>
          <p:nvPr/>
        </p:nvSpPr>
        <p:spPr>
          <a:xfrm>
            <a:off x="637959" y="2863023"/>
            <a:ext cx="5225700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見出し３</a:t>
            </a:r>
            <a:endParaRPr lang="ja-JP" altLang="en-US" sz="1500" dirty="0"/>
          </a:p>
        </p:txBody>
      </p:sp>
      <p:sp>
        <p:nvSpPr>
          <p:cNvPr id="26" name="四角形">
            <a:extLst>
              <a:ext uri="{FF2B5EF4-FFF2-40B4-BE49-F238E27FC236}">
                <a16:creationId xmlns:a16="http://schemas.microsoft.com/office/drawing/2014/main" id="{0C91043A-F480-7D6D-68A3-51DEAFCB7FDB}"/>
              </a:ext>
            </a:extLst>
          </p:cNvPr>
          <p:cNvSpPr/>
          <p:nvPr/>
        </p:nvSpPr>
        <p:spPr>
          <a:xfrm>
            <a:off x="637959" y="3622228"/>
            <a:ext cx="5225700" cy="1003699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 dirty="0"/>
          </a:p>
        </p:txBody>
      </p:sp>
      <p:sp>
        <p:nvSpPr>
          <p:cNvPr id="27" name="テキストテキスト…">
            <a:extLst>
              <a:ext uri="{FF2B5EF4-FFF2-40B4-BE49-F238E27FC236}">
                <a16:creationId xmlns:a16="http://schemas.microsoft.com/office/drawing/2014/main" id="{B7D4F5C0-87F5-2477-D6AD-4AEB4C1EC9F9}"/>
              </a:ext>
            </a:extLst>
          </p:cNvPr>
          <p:cNvSpPr txBox="1"/>
          <p:nvPr/>
        </p:nvSpPr>
        <p:spPr>
          <a:xfrm>
            <a:off x="904696" y="3852175"/>
            <a:ext cx="4485791" cy="31675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テキスト３</a:t>
            </a:r>
            <a:endParaRPr sz="1500" dirty="0"/>
          </a:p>
        </p:txBody>
      </p:sp>
      <p:sp>
        <p:nvSpPr>
          <p:cNvPr id="28" name="四角形">
            <a:extLst>
              <a:ext uri="{FF2B5EF4-FFF2-40B4-BE49-F238E27FC236}">
                <a16:creationId xmlns:a16="http://schemas.microsoft.com/office/drawing/2014/main" id="{20DB94D9-72F6-E913-5656-DE2DE7582E48}"/>
              </a:ext>
            </a:extLst>
          </p:cNvPr>
          <p:cNvSpPr/>
          <p:nvPr/>
        </p:nvSpPr>
        <p:spPr>
          <a:xfrm>
            <a:off x="6486924" y="3622228"/>
            <a:ext cx="5225700" cy="1003699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 dirty="0"/>
          </a:p>
        </p:txBody>
      </p:sp>
      <p:sp>
        <p:nvSpPr>
          <p:cNvPr id="29" name="テキストテキスト…">
            <a:extLst>
              <a:ext uri="{FF2B5EF4-FFF2-40B4-BE49-F238E27FC236}">
                <a16:creationId xmlns:a16="http://schemas.microsoft.com/office/drawing/2014/main" id="{438E01B0-8048-9B70-C305-28B2771E65E8}"/>
              </a:ext>
            </a:extLst>
          </p:cNvPr>
          <p:cNvSpPr txBox="1"/>
          <p:nvPr/>
        </p:nvSpPr>
        <p:spPr>
          <a:xfrm>
            <a:off x="6753661" y="3852175"/>
            <a:ext cx="4485791" cy="31675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テキスト４</a:t>
            </a:r>
            <a:endParaRPr sz="1500" dirty="0"/>
          </a:p>
        </p:txBody>
      </p:sp>
      <p:sp>
        <p:nvSpPr>
          <p:cNvPr id="30" name="部署のAI/DXリーダー育成">
            <a:extLst>
              <a:ext uri="{FF2B5EF4-FFF2-40B4-BE49-F238E27FC236}">
                <a16:creationId xmlns:a16="http://schemas.microsoft.com/office/drawing/2014/main" id="{35F6640A-82CE-548A-BB42-D99C49B1B9AE}"/>
              </a:ext>
            </a:extLst>
          </p:cNvPr>
          <p:cNvSpPr/>
          <p:nvPr/>
        </p:nvSpPr>
        <p:spPr>
          <a:xfrm>
            <a:off x="6472535" y="4852038"/>
            <a:ext cx="5225700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見出し６</a:t>
            </a:r>
            <a:endParaRPr lang="ja-JP" altLang="en-US" sz="1500" dirty="0"/>
          </a:p>
        </p:txBody>
      </p:sp>
      <p:sp>
        <p:nvSpPr>
          <p:cNvPr id="31" name="部署のAI/DXリーダー育成">
            <a:extLst>
              <a:ext uri="{FF2B5EF4-FFF2-40B4-BE49-F238E27FC236}">
                <a16:creationId xmlns:a16="http://schemas.microsoft.com/office/drawing/2014/main" id="{FEF7A9C1-3395-0687-9CF6-FC29F12496CC}"/>
              </a:ext>
            </a:extLst>
          </p:cNvPr>
          <p:cNvSpPr/>
          <p:nvPr/>
        </p:nvSpPr>
        <p:spPr>
          <a:xfrm>
            <a:off x="648544" y="4852038"/>
            <a:ext cx="5225700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見出し５</a:t>
            </a:r>
            <a:endParaRPr lang="en-US" altLang="ja-JP" sz="1500" dirty="0"/>
          </a:p>
        </p:txBody>
      </p:sp>
      <p:sp>
        <p:nvSpPr>
          <p:cNvPr id="34" name="四角形">
            <a:extLst>
              <a:ext uri="{FF2B5EF4-FFF2-40B4-BE49-F238E27FC236}">
                <a16:creationId xmlns:a16="http://schemas.microsoft.com/office/drawing/2014/main" id="{90748E18-099E-AB2D-4785-E09FF90BB750}"/>
              </a:ext>
            </a:extLst>
          </p:cNvPr>
          <p:cNvSpPr/>
          <p:nvPr/>
        </p:nvSpPr>
        <p:spPr>
          <a:xfrm>
            <a:off x="648544" y="5611243"/>
            <a:ext cx="5225700" cy="1003699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 dirty="0"/>
          </a:p>
        </p:txBody>
      </p:sp>
      <p:sp>
        <p:nvSpPr>
          <p:cNvPr id="35" name="テキストテキスト…">
            <a:extLst>
              <a:ext uri="{FF2B5EF4-FFF2-40B4-BE49-F238E27FC236}">
                <a16:creationId xmlns:a16="http://schemas.microsoft.com/office/drawing/2014/main" id="{393D07DB-7342-F591-C418-599F7199E7A4}"/>
              </a:ext>
            </a:extLst>
          </p:cNvPr>
          <p:cNvSpPr txBox="1"/>
          <p:nvPr/>
        </p:nvSpPr>
        <p:spPr>
          <a:xfrm>
            <a:off x="915281" y="5841190"/>
            <a:ext cx="4485791" cy="31675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テキスト５</a:t>
            </a:r>
            <a:endParaRPr sz="1500" dirty="0"/>
          </a:p>
        </p:txBody>
      </p:sp>
      <p:sp>
        <p:nvSpPr>
          <p:cNvPr id="36" name="四角形">
            <a:extLst>
              <a:ext uri="{FF2B5EF4-FFF2-40B4-BE49-F238E27FC236}">
                <a16:creationId xmlns:a16="http://schemas.microsoft.com/office/drawing/2014/main" id="{9F0D0EF9-3F00-AB88-9ED1-E1D5A262D7D2}"/>
              </a:ext>
            </a:extLst>
          </p:cNvPr>
          <p:cNvSpPr/>
          <p:nvPr/>
        </p:nvSpPr>
        <p:spPr>
          <a:xfrm>
            <a:off x="6486924" y="5611243"/>
            <a:ext cx="5225700" cy="1003699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 dirty="0"/>
          </a:p>
        </p:txBody>
      </p:sp>
      <p:sp>
        <p:nvSpPr>
          <p:cNvPr id="37" name="テキストテキスト…">
            <a:extLst>
              <a:ext uri="{FF2B5EF4-FFF2-40B4-BE49-F238E27FC236}">
                <a16:creationId xmlns:a16="http://schemas.microsoft.com/office/drawing/2014/main" id="{506E506F-9B2A-3612-4376-4DCACD6BEA84}"/>
              </a:ext>
            </a:extLst>
          </p:cNvPr>
          <p:cNvSpPr txBox="1"/>
          <p:nvPr/>
        </p:nvSpPr>
        <p:spPr>
          <a:xfrm>
            <a:off x="6753661" y="5841190"/>
            <a:ext cx="4485791" cy="31675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テキスト６</a:t>
            </a:r>
            <a:endParaRPr sz="1500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B05E52A-D3F9-629F-7B20-4C003F4CF85E}"/>
              </a:ext>
            </a:extLst>
          </p:cNvPr>
          <p:cNvSpPr txBox="1"/>
          <p:nvPr/>
        </p:nvSpPr>
        <p:spPr>
          <a:xfrm>
            <a:off x="3024022" y="303342"/>
            <a:ext cx="61005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ja-JP" altLang="en-US" sz="1800" b="1"/>
              <a:t>大項目の見出し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27</Words>
  <Application>Microsoft Macintosh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15</cp:revision>
  <dcterms:created xsi:type="dcterms:W3CDTF">2023-03-04T19:51:34Z</dcterms:created>
  <dcterms:modified xsi:type="dcterms:W3CDTF">2025-07-12T22:40:41Z</dcterms:modified>
</cp:coreProperties>
</file>