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03147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線"/>
          <p:cNvSpPr/>
          <p:nvPr/>
        </p:nvSpPr>
        <p:spPr>
          <a:xfrm flipV="1">
            <a:off x="6170071" y="898828"/>
            <a:ext cx="1" cy="5651926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14" name="テキストテキスト"/>
          <p:cNvSpPr/>
          <p:nvPr/>
        </p:nvSpPr>
        <p:spPr>
          <a:xfrm>
            <a:off x="6522317" y="1594339"/>
            <a:ext cx="5041043" cy="5907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左の中見出し</a:t>
            </a:r>
            <a:endParaRPr lang="ja-JP" altLang="en-US" dirty="0"/>
          </a:p>
        </p:txBody>
      </p:sp>
      <p:sp>
        <p:nvSpPr>
          <p:cNvPr id="1116" name="テキストテキスト…"/>
          <p:cNvSpPr txBox="1"/>
          <p:nvPr/>
        </p:nvSpPr>
        <p:spPr>
          <a:xfrm>
            <a:off x="6495578" y="3071376"/>
            <a:ext cx="2167260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右見出し３のテキスト１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右見出し３のテキスト２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右見出し３のテキスト３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右見出し３のテキスト４</a:t>
            </a:r>
          </a:p>
        </p:txBody>
      </p:sp>
      <p:sp>
        <p:nvSpPr>
          <p:cNvPr id="1117" name="テキストテキストテキストテキスト"/>
          <p:cNvSpPr txBox="1"/>
          <p:nvPr/>
        </p:nvSpPr>
        <p:spPr>
          <a:xfrm>
            <a:off x="6496917" y="986607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左の補助２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119" name="テキストテキスト…"/>
          <p:cNvSpPr txBox="1"/>
          <p:nvPr/>
        </p:nvSpPr>
        <p:spPr>
          <a:xfrm>
            <a:off x="6548719" y="5179044"/>
            <a:ext cx="2167260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右見出し４のテキスト１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右見出し４のテキスト２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右見出し４のテキスト３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右見出し４のテキスト４</a:t>
            </a:r>
          </a:p>
        </p:txBody>
      </p:sp>
      <p:sp>
        <p:nvSpPr>
          <p:cNvPr id="1120" name="テキストテキスト"/>
          <p:cNvSpPr/>
          <p:nvPr/>
        </p:nvSpPr>
        <p:spPr>
          <a:xfrm>
            <a:off x="628640" y="1594339"/>
            <a:ext cx="5041043" cy="5907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左の中見出し</a:t>
            </a:r>
            <a:endParaRPr dirty="0"/>
          </a:p>
        </p:txBody>
      </p:sp>
      <p:sp>
        <p:nvSpPr>
          <p:cNvPr id="1122" name="テキストテキスト…"/>
          <p:cNvSpPr txBox="1"/>
          <p:nvPr/>
        </p:nvSpPr>
        <p:spPr>
          <a:xfrm>
            <a:off x="601901" y="3071376"/>
            <a:ext cx="2167260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左見出し１のテキスト１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左見出し１のテキスト２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左見出し１のテキスト３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左見出し１のテキスト４</a:t>
            </a:r>
          </a:p>
        </p:txBody>
      </p:sp>
      <p:sp>
        <p:nvSpPr>
          <p:cNvPr id="1123" name="テキストテキストテキストテキスト"/>
          <p:cNvSpPr txBox="1"/>
          <p:nvPr/>
        </p:nvSpPr>
        <p:spPr>
          <a:xfrm>
            <a:off x="603240" y="986607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左の補助１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124" name="テキストテキスト"/>
          <p:cNvSpPr/>
          <p:nvPr/>
        </p:nvSpPr>
        <p:spPr>
          <a:xfrm>
            <a:off x="609590" y="4489619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左の見出し２</a:t>
            </a:r>
            <a:endParaRPr lang="ja-JP" altLang="en-US" dirty="0"/>
          </a:p>
        </p:txBody>
      </p:sp>
      <p:sp>
        <p:nvSpPr>
          <p:cNvPr id="1125" name="テキストテキスト…"/>
          <p:cNvSpPr txBox="1"/>
          <p:nvPr/>
        </p:nvSpPr>
        <p:spPr>
          <a:xfrm>
            <a:off x="655042" y="5179044"/>
            <a:ext cx="2167260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左見出し２のテキスト１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左見出し２のテキスト２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左見出し２のテキスト３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左見出し２のテキスト４</a:t>
            </a:r>
          </a:p>
        </p:txBody>
      </p:sp>
      <p:sp>
        <p:nvSpPr>
          <p:cNvPr id="2" name="テキストテキスト">
            <a:extLst>
              <a:ext uri="{FF2B5EF4-FFF2-40B4-BE49-F238E27FC236}">
                <a16:creationId xmlns:a16="http://schemas.microsoft.com/office/drawing/2014/main" id="{5FD3D2E2-382E-8618-79D2-9401340E1834}"/>
              </a:ext>
            </a:extLst>
          </p:cNvPr>
          <p:cNvSpPr/>
          <p:nvPr/>
        </p:nvSpPr>
        <p:spPr>
          <a:xfrm>
            <a:off x="624611" y="2402928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左の見出し１</a:t>
            </a:r>
            <a:endParaRPr lang="ja-JP" altLang="en-US" dirty="0"/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107B2AD7-694F-D15F-B5BE-90DA2689DA0E}"/>
              </a:ext>
            </a:extLst>
          </p:cNvPr>
          <p:cNvSpPr/>
          <p:nvPr/>
        </p:nvSpPr>
        <p:spPr>
          <a:xfrm>
            <a:off x="6484217" y="2402928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右の見出し３</a:t>
            </a:r>
            <a:endParaRPr lang="ja-JP" altLang="en-US" dirty="0"/>
          </a:p>
        </p:txBody>
      </p:sp>
      <p:sp>
        <p:nvSpPr>
          <p:cNvPr id="4" name="テキストテキスト">
            <a:extLst>
              <a:ext uri="{FF2B5EF4-FFF2-40B4-BE49-F238E27FC236}">
                <a16:creationId xmlns:a16="http://schemas.microsoft.com/office/drawing/2014/main" id="{B9D9191D-325B-B94C-667E-55EB49659E62}"/>
              </a:ext>
            </a:extLst>
          </p:cNvPr>
          <p:cNvSpPr/>
          <p:nvPr/>
        </p:nvSpPr>
        <p:spPr>
          <a:xfrm>
            <a:off x="6503267" y="4489619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右の見出し４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126</Words>
  <Application>Microsoft Macintosh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110</cp:revision>
  <dcterms:created xsi:type="dcterms:W3CDTF">2023-03-04T19:51:34Z</dcterms:created>
  <dcterms:modified xsi:type="dcterms:W3CDTF">2025-07-12T22:49:31Z</dcterms:modified>
</cp:coreProperties>
</file>