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8" autoAdjust="0"/>
    <p:restoredTop sz="96197" autoAdjust="0"/>
  </p:normalViewPr>
  <p:slideViewPr>
    <p:cSldViewPr>
      <p:cViewPr varScale="1">
        <p:scale>
          <a:sx n="87" d="100"/>
          <a:sy n="87" d="100"/>
        </p:scale>
        <p:origin x="208" y="96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テキスト"/>
          <p:cNvSpPr/>
          <p:nvPr/>
        </p:nvSpPr>
        <p:spPr>
          <a:xfrm>
            <a:off x="911424" y="2420888"/>
            <a:ext cx="4288237" cy="750843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3" name="テキスト">
            <a:extLst>
              <a:ext uri="{FF2B5EF4-FFF2-40B4-BE49-F238E27FC236}">
                <a16:creationId xmlns:a16="http://schemas.microsoft.com/office/drawing/2014/main" id="{9232F9A7-2AE9-5552-9CBE-3B6B68E04047}"/>
              </a:ext>
            </a:extLst>
          </p:cNvPr>
          <p:cNvSpPr/>
          <p:nvPr/>
        </p:nvSpPr>
        <p:spPr>
          <a:xfrm>
            <a:off x="926451" y="3864210"/>
            <a:ext cx="4288238" cy="750843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見出し２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4" name="テキスト">
            <a:extLst>
              <a:ext uri="{FF2B5EF4-FFF2-40B4-BE49-F238E27FC236}">
                <a16:creationId xmlns:a16="http://schemas.microsoft.com/office/drawing/2014/main" id="{6C5C1E04-CFCC-F63A-6A98-49311E861C83}"/>
              </a:ext>
            </a:extLst>
          </p:cNvPr>
          <p:cNvSpPr/>
          <p:nvPr/>
        </p:nvSpPr>
        <p:spPr>
          <a:xfrm>
            <a:off x="914872" y="5307532"/>
            <a:ext cx="4299817" cy="750843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見出し３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8" name="テキストテキスト…">
            <a:extLst>
              <a:ext uri="{FF2B5EF4-FFF2-40B4-BE49-F238E27FC236}">
                <a16:creationId xmlns:a16="http://schemas.microsoft.com/office/drawing/2014/main" id="{C0FB0310-B61C-6078-0B83-2F82CEB00631}"/>
              </a:ext>
            </a:extLst>
          </p:cNvPr>
          <p:cNvSpPr txBox="1"/>
          <p:nvPr/>
        </p:nvSpPr>
        <p:spPr>
          <a:xfrm>
            <a:off x="5974124" y="2420888"/>
            <a:ext cx="5210063" cy="3052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テキスト１</a:t>
            </a:r>
          </a:p>
        </p:txBody>
      </p:sp>
      <p:sp>
        <p:nvSpPr>
          <p:cNvPr id="10" name="テキストテキスト…">
            <a:extLst>
              <a:ext uri="{FF2B5EF4-FFF2-40B4-BE49-F238E27FC236}">
                <a16:creationId xmlns:a16="http://schemas.microsoft.com/office/drawing/2014/main" id="{24ABC158-B125-0CC1-04F8-7A73D69A1D1F}"/>
              </a:ext>
            </a:extLst>
          </p:cNvPr>
          <p:cNvSpPr txBox="1"/>
          <p:nvPr/>
        </p:nvSpPr>
        <p:spPr>
          <a:xfrm>
            <a:off x="5991749" y="3864210"/>
            <a:ext cx="5192438" cy="3052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テキスト２</a:t>
            </a:r>
          </a:p>
        </p:txBody>
      </p:sp>
      <p:sp>
        <p:nvSpPr>
          <p:cNvPr id="12" name="テキストテキスト…">
            <a:extLst>
              <a:ext uri="{FF2B5EF4-FFF2-40B4-BE49-F238E27FC236}">
                <a16:creationId xmlns:a16="http://schemas.microsoft.com/office/drawing/2014/main" id="{AF891F47-BF98-2BAC-DC47-85C8D2950B82}"/>
              </a:ext>
            </a:extLst>
          </p:cNvPr>
          <p:cNvSpPr txBox="1"/>
          <p:nvPr/>
        </p:nvSpPr>
        <p:spPr>
          <a:xfrm>
            <a:off x="5967779" y="5280208"/>
            <a:ext cx="5192438" cy="3052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defTabSz="177800">
              <a:lnSpc>
                <a:spcPct val="110000"/>
              </a:lnSpc>
              <a:defRPr sz="1500">
                <a:solidFill>
                  <a:srgbClr val="306FB6"/>
                </a:solidFill>
              </a:defRPr>
            </a:pPr>
            <a:r>
              <a:rPr lang="ja-JP" altLang="en-US">
                <a:solidFill>
                  <a:schemeClr val="tx2"/>
                </a:solidFill>
              </a:rPr>
              <a:t>テキスト３</a:t>
            </a:r>
          </a:p>
        </p:txBody>
      </p:sp>
      <p:sp>
        <p:nvSpPr>
          <p:cNvPr id="13" name="テキストテキスト">
            <a:extLst>
              <a:ext uri="{FF2B5EF4-FFF2-40B4-BE49-F238E27FC236}">
                <a16:creationId xmlns:a16="http://schemas.microsoft.com/office/drawing/2014/main" id="{CC9C5107-0C20-F8A4-F9EF-02B1D0B9885B}"/>
              </a:ext>
            </a:extLst>
          </p:cNvPr>
          <p:cNvSpPr txBox="1"/>
          <p:nvPr/>
        </p:nvSpPr>
        <p:spPr>
          <a:xfrm>
            <a:off x="5375920" y="1294663"/>
            <a:ext cx="2336535" cy="515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2500">
                <a:solidFill>
                  <a:schemeClr val="tx1"/>
                </a:solidFill>
              </a:rPr>
              <a:t>大項目の見出し</a:t>
            </a:r>
            <a:endParaRPr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15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68</cp:revision>
  <dcterms:created xsi:type="dcterms:W3CDTF">2023-03-04T19:51:34Z</dcterms:created>
  <dcterms:modified xsi:type="dcterms:W3CDTF">2025-07-12T22:56:11Z</dcterms:modified>
</cp:coreProperties>
</file>