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">
            <a:extLst>
              <a:ext uri="{FF2B5EF4-FFF2-40B4-BE49-F238E27FC236}">
                <a16:creationId xmlns:a16="http://schemas.microsoft.com/office/drawing/2014/main" id="{4FBD2D3E-7AD8-8A61-8433-8FC6F68D6CAB}"/>
              </a:ext>
            </a:extLst>
          </p:cNvPr>
          <p:cNvSpPr/>
          <p:nvPr/>
        </p:nvSpPr>
        <p:spPr>
          <a:xfrm>
            <a:off x="263352" y="2003445"/>
            <a:ext cx="3600584" cy="1847038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4" name="幹部育成">
            <a:extLst>
              <a:ext uri="{FF2B5EF4-FFF2-40B4-BE49-F238E27FC236}">
                <a16:creationId xmlns:a16="http://schemas.microsoft.com/office/drawing/2014/main" id="{451763F6-D581-4817-FC08-5FCC21688516}"/>
              </a:ext>
            </a:extLst>
          </p:cNvPr>
          <p:cNvSpPr/>
          <p:nvPr/>
        </p:nvSpPr>
        <p:spPr>
          <a:xfrm>
            <a:off x="263352" y="1278952"/>
            <a:ext cx="3600584" cy="53309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DD36FD30-EAE6-FF15-BCE0-E1AC8A01B56F}"/>
              </a:ext>
            </a:extLst>
          </p:cNvPr>
          <p:cNvSpPr txBox="1"/>
          <p:nvPr/>
        </p:nvSpPr>
        <p:spPr>
          <a:xfrm>
            <a:off x="487129" y="2186931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7" name="部署のAI/DXリーダー育成">
            <a:extLst>
              <a:ext uri="{FF2B5EF4-FFF2-40B4-BE49-F238E27FC236}">
                <a16:creationId xmlns:a16="http://schemas.microsoft.com/office/drawing/2014/main" id="{30FAB521-56F4-CEEB-C785-95A572864C02}"/>
              </a:ext>
            </a:extLst>
          </p:cNvPr>
          <p:cNvSpPr/>
          <p:nvPr/>
        </p:nvSpPr>
        <p:spPr>
          <a:xfrm>
            <a:off x="4291297" y="1278952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10" name="新入社員・若手社員">
            <a:extLst>
              <a:ext uri="{FF2B5EF4-FFF2-40B4-BE49-F238E27FC236}">
                <a16:creationId xmlns:a16="http://schemas.microsoft.com/office/drawing/2014/main" id="{6D871C5F-BDAC-47FB-BECC-1C04FA204EE3}"/>
              </a:ext>
            </a:extLst>
          </p:cNvPr>
          <p:cNvSpPr/>
          <p:nvPr/>
        </p:nvSpPr>
        <p:spPr>
          <a:xfrm>
            <a:off x="263352" y="4077072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見出し４</a:t>
            </a:r>
            <a:endParaRPr lang="ja-JP" altLang="en-US" sz="1500" dirty="0"/>
          </a:p>
        </p:txBody>
      </p:sp>
      <p:sp>
        <p:nvSpPr>
          <p:cNvPr id="13" name="現場スキル型">
            <a:extLst>
              <a:ext uri="{FF2B5EF4-FFF2-40B4-BE49-F238E27FC236}">
                <a16:creationId xmlns:a16="http://schemas.microsoft.com/office/drawing/2014/main" id="{FC26B919-DF66-CD9D-BDDA-C89341306FB4}"/>
              </a:ext>
            </a:extLst>
          </p:cNvPr>
          <p:cNvSpPr/>
          <p:nvPr/>
        </p:nvSpPr>
        <p:spPr>
          <a:xfrm>
            <a:off x="4288952" y="4077072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見出し５</a:t>
            </a:r>
            <a:endParaRPr lang="ja-JP" altLang="en-US" sz="1500" dirty="0"/>
          </a:p>
        </p:txBody>
      </p:sp>
      <p:sp>
        <p:nvSpPr>
          <p:cNvPr id="15" name="四角形">
            <a:extLst>
              <a:ext uri="{FF2B5EF4-FFF2-40B4-BE49-F238E27FC236}">
                <a16:creationId xmlns:a16="http://schemas.microsoft.com/office/drawing/2014/main" id="{B142AA64-CA96-19FA-5F61-87D9308620A9}"/>
              </a:ext>
            </a:extLst>
          </p:cNvPr>
          <p:cNvSpPr/>
          <p:nvPr/>
        </p:nvSpPr>
        <p:spPr>
          <a:xfrm>
            <a:off x="4291297" y="2005123"/>
            <a:ext cx="3600584" cy="184535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F5FC75-77B2-7635-B368-B29AF5AFA1F7}"/>
              </a:ext>
            </a:extLst>
          </p:cNvPr>
          <p:cNvSpPr txBox="1"/>
          <p:nvPr/>
        </p:nvSpPr>
        <p:spPr>
          <a:xfrm>
            <a:off x="3038970" y="640152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  <p:sp>
        <p:nvSpPr>
          <p:cNvPr id="6" name="部署のAI/DXリーダー育成">
            <a:extLst>
              <a:ext uri="{FF2B5EF4-FFF2-40B4-BE49-F238E27FC236}">
                <a16:creationId xmlns:a16="http://schemas.microsoft.com/office/drawing/2014/main" id="{74778AB9-C9BC-D6BF-DF08-024D100D0B3B}"/>
              </a:ext>
            </a:extLst>
          </p:cNvPr>
          <p:cNvSpPr/>
          <p:nvPr/>
        </p:nvSpPr>
        <p:spPr>
          <a:xfrm>
            <a:off x="8314760" y="1278952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8" name="現場スキル型">
            <a:extLst>
              <a:ext uri="{FF2B5EF4-FFF2-40B4-BE49-F238E27FC236}">
                <a16:creationId xmlns:a16="http://schemas.microsoft.com/office/drawing/2014/main" id="{629E4B71-B826-CAF8-0604-BB0C1E88F787}"/>
              </a:ext>
            </a:extLst>
          </p:cNvPr>
          <p:cNvSpPr/>
          <p:nvPr/>
        </p:nvSpPr>
        <p:spPr>
          <a:xfrm>
            <a:off x="8323582" y="4077072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見出し６</a:t>
            </a:r>
            <a:endParaRPr lang="ja-JP" altLang="en-US" sz="1500" dirty="0"/>
          </a:p>
        </p:txBody>
      </p:sp>
      <p:sp>
        <p:nvSpPr>
          <p:cNvPr id="9" name="四角形">
            <a:extLst>
              <a:ext uri="{FF2B5EF4-FFF2-40B4-BE49-F238E27FC236}">
                <a16:creationId xmlns:a16="http://schemas.microsoft.com/office/drawing/2014/main" id="{E0C7E7D0-2019-F7FD-4019-67E5D0CD1C0F}"/>
              </a:ext>
            </a:extLst>
          </p:cNvPr>
          <p:cNvSpPr/>
          <p:nvPr/>
        </p:nvSpPr>
        <p:spPr>
          <a:xfrm>
            <a:off x="8314760" y="2005124"/>
            <a:ext cx="3600584" cy="1845358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" name="テキストテキスト…">
            <a:extLst>
              <a:ext uri="{FF2B5EF4-FFF2-40B4-BE49-F238E27FC236}">
                <a16:creationId xmlns:a16="http://schemas.microsoft.com/office/drawing/2014/main" id="{420986CA-9466-09B8-4B01-58104C349846}"/>
              </a:ext>
            </a:extLst>
          </p:cNvPr>
          <p:cNvSpPr txBox="1"/>
          <p:nvPr/>
        </p:nvSpPr>
        <p:spPr>
          <a:xfrm>
            <a:off x="4512730" y="2186931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22" name="テキストテキスト…">
            <a:extLst>
              <a:ext uri="{FF2B5EF4-FFF2-40B4-BE49-F238E27FC236}">
                <a16:creationId xmlns:a16="http://schemas.microsoft.com/office/drawing/2014/main" id="{169D7A08-EDD1-11D3-F4A1-8605C6C4DC4F}"/>
              </a:ext>
            </a:extLst>
          </p:cNvPr>
          <p:cNvSpPr txBox="1"/>
          <p:nvPr/>
        </p:nvSpPr>
        <p:spPr>
          <a:xfrm>
            <a:off x="8516669" y="218693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12" name="四角形">
            <a:extLst>
              <a:ext uri="{FF2B5EF4-FFF2-40B4-BE49-F238E27FC236}">
                <a16:creationId xmlns:a16="http://schemas.microsoft.com/office/drawing/2014/main" id="{BC12747A-96E5-4E59-C2EA-58BAD56CE0CB}"/>
              </a:ext>
            </a:extLst>
          </p:cNvPr>
          <p:cNvSpPr/>
          <p:nvPr/>
        </p:nvSpPr>
        <p:spPr>
          <a:xfrm>
            <a:off x="263352" y="4804904"/>
            <a:ext cx="3600584" cy="1847038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16" name="テキストテキスト…">
            <a:extLst>
              <a:ext uri="{FF2B5EF4-FFF2-40B4-BE49-F238E27FC236}">
                <a16:creationId xmlns:a16="http://schemas.microsoft.com/office/drawing/2014/main" id="{B9534BC6-0820-7661-4865-1C08C94BD281}"/>
              </a:ext>
            </a:extLst>
          </p:cNvPr>
          <p:cNvSpPr txBox="1"/>
          <p:nvPr/>
        </p:nvSpPr>
        <p:spPr>
          <a:xfrm>
            <a:off x="487129" y="498839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  <p:sp>
        <p:nvSpPr>
          <p:cNvPr id="18" name="四角形">
            <a:extLst>
              <a:ext uri="{FF2B5EF4-FFF2-40B4-BE49-F238E27FC236}">
                <a16:creationId xmlns:a16="http://schemas.microsoft.com/office/drawing/2014/main" id="{8A49423C-7E12-8313-D07B-759D4CB9D6CD}"/>
              </a:ext>
            </a:extLst>
          </p:cNvPr>
          <p:cNvSpPr/>
          <p:nvPr/>
        </p:nvSpPr>
        <p:spPr>
          <a:xfrm>
            <a:off x="4295708" y="4804904"/>
            <a:ext cx="3600584" cy="1847038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0" name="テキストテキスト…">
            <a:extLst>
              <a:ext uri="{FF2B5EF4-FFF2-40B4-BE49-F238E27FC236}">
                <a16:creationId xmlns:a16="http://schemas.microsoft.com/office/drawing/2014/main" id="{B9F8BD75-9B6A-8FBC-CFBD-78050D7C4F49}"/>
              </a:ext>
            </a:extLst>
          </p:cNvPr>
          <p:cNvSpPr txBox="1"/>
          <p:nvPr/>
        </p:nvSpPr>
        <p:spPr>
          <a:xfrm>
            <a:off x="4519485" y="498839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テキスト５</a:t>
            </a:r>
            <a:endParaRPr sz="1500" dirty="0"/>
          </a:p>
        </p:txBody>
      </p:sp>
      <p:sp>
        <p:nvSpPr>
          <p:cNvPr id="21" name="四角形">
            <a:extLst>
              <a:ext uri="{FF2B5EF4-FFF2-40B4-BE49-F238E27FC236}">
                <a16:creationId xmlns:a16="http://schemas.microsoft.com/office/drawing/2014/main" id="{9D1921C8-2BDA-AD20-F649-21C020B0E16E}"/>
              </a:ext>
            </a:extLst>
          </p:cNvPr>
          <p:cNvSpPr/>
          <p:nvPr/>
        </p:nvSpPr>
        <p:spPr>
          <a:xfrm>
            <a:off x="8323582" y="4804904"/>
            <a:ext cx="3600584" cy="1847038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6" name="テキストテキスト…">
            <a:extLst>
              <a:ext uri="{FF2B5EF4-FFF2-40B4-BE49-F238E27FC236}">
                <a16:creationId xmlns:a16="http://schemas.microsoft.com/office/drawing/2014/main" id="{7151ACFF-7773-2B09-8C68-6BE9C1265708}"/>
              </a:ext>
            </a:extLst>
          </p:cNvPr>
          <p:cNvSpPr txBox="1"/>
          <p:nvPr/>
        </p:nvSpPr>
        <p:spPr>
          <a:xfrm>
            <a:off x="8547359" y="4988390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テキスト６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27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16</cp:revision>
  <dcterms:created xsi:type="dcterms:W3CDTF">2023-03-04T19:51:34Z</dcterms:created>
  <dcterms:modified xsi:type="dcterms:W3CDTF">2025-07-12T23:00:59Z</dcterms:modified>
</cp:coreProperties>
</file>