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動">
            <a:extLst>
              <a:ext uri="{FF2B5EF4-FFF2-40B4-BE49-F238E27FC236}">
                <a16:creationId xmlns:a16="http://schemas.microsoft.com/office/drawing/2014/main" id="{40DBD2AB-C85C-8686-F20B-268A5BE594A9}"/>
              </a:ext>
            </a:extLst>
          </p:cNvPr>
          <p:cNvSpPr/>
          <p:nvPr/>
        </p:nvSpPr>
        <p:spPr>
          <a:xfrm>
            <a:off x="772044" y="2450219"/>
            <a:ext cx="3235723" cy="97356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z="1500"/>
              <a:t>見出し１</a:t>
            </a:r>
            <a:endParaRPr sz="1500" dirty="0"/>
          </a:p>
        </p:txBody>
      </p:sp>
      <p:sp>
        <p:nvSpPr>
          <p:cNvPr id="10" name="角丸四角形">
            <a:extLst>
              <a:ext uri="{FF2B5EF4-FFF2-40B4-BE49-F238E27FC236}">
                <a16:creationId xmlns:a16="http://schemas.microsoft.com/office/drawing/2014/main" id="{8E07988D-D353-D11D-9BF6-15DC468C4713}"/>
              </a:ext>
            </a:extLst>
          </p:cNvPr>
          <p:cNvSpPr/>
          <p:nvPr/>
        </p:nvSpPr>
        <p:spPr>
          <a:xfrm>
            <a:off x="4660476" y="1556793"/>
            <a:ext cx="3235723" cy="681853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accent3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ラベル２</a:t>
            </a:r>
            <a:endParaRPr lang="ja-JP" altLang="en-US" sz="1600" dirty="0">
              <a:latin typeface="+mn-lt"/>
            </a:endParaRPr>
          </a:p>
        </p:txBody>
      </p:sp>
      <p:sp>
        <p:nvSpPr>
          <p:cNvPr id="11" name="角丸四角形">
            <a:extLst>
              <a:ext uri="{FF2B5EF4-FFF2-40B4-BE49-F238E27FC236}">
                <a16:creationId xmlns:a16="http://schemas.microsoft.com/office/drawing/2014/main" id="{304D8212-0D8D-A6AD-0FA2-83A4C1C49A5A}"/>
              </a:ext>
            </a:extLst>
          </p:cNvPr>
          <p:cNvSpPr/>
          <p:nvPr/>
        </p:nvSpPr>
        <p:spPr>
          <a:xfrm>
            <a:off x="757921" y="1549733"/>
            <a:ext cx="3249846" cy="681853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accent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ラベル１</a:t>
            </a:r>
            <a:endParaRPr sz="1600" dirty="0">
              <a:latin typeface="+mn-lt"/>
            </a:endParaRPr>
          </a:p>
        </p:txBody>
      </p:sp>
      <p:sp>
        <p:nvSpPr>
          <p:cNvPr id="12" name="角丸四角形">
            <a:extLst>
              <a:ext uri="{FF2B5EF4-FFF2-40B4-BE49-F238E27FC236}">
                <a16:creationId xmlns:a16="http://schemas.microsoft.com/office/drawing/2014/main" id="{F4A37529-A10D-4BAD-1D22-22DCF8F55B4F}"/>
              </a:ext>
            </a:extLst>
          </p:cNvPr>
          <p:cNvSpPr/>
          <p:nvPr/>
        </p:nvSpPr>
        <p:spPr>
          <a:xfrm>
            <a:off x="8548908" y="1556793"/>
            <a:ext cx="3235723" cy="681854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accent3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ラベル３</a:t>
            </a:r>
            <a:endParaRPr lang="ja-JP" altLang="en-US" sz="1600" dirty="0">
              <a:latin typeface="+mn-lt"/>
            </a:endParaRPr>
          </a:p>
        </p:txBody>
      </p:sp>
      <p:sp>
        <p:nvSpPr>
          <p:cNvPr id="13" name="三角形">
            <a:extLst>
              <a:ext uri="{FF2B5EF4-FFF2-40B4-BE49-F238E27FC236}">
                <a16:creationId xmlns:a16="http://schemas.microsoft.com/office/drawing/2014/main" id="{EE02F84F-069B-61B0-8FCA-6EDA5ECF842D}"/>
              </a:ext>
            </a:extLst>
          </p:cNvPr>
          <p:cNvSpPr/>
          <p:nvPr/>
        </p:nvSpPr>
        <p:spPr>
          <a:xfrm rot="5400000" flipH="1">
            <a:off x="8001099" y="2779049"/>
            <a:ext cx="479938" cy="3159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 defTabSz="412750">
              <a:defRPr sz="3200">
                <a:solidFill>
                  <a:schemeClr val="accent5">
                    <a:satOff val="28571"/>
                    <a:lumOff val="-77254"/>
                  </a:schemeClr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endParaRPr sz="1600"/>
          </a:p>
        </p:txBody>
      </p:sp>
      <p:sp>
        <p:nvSpPr>
          <p:cNvPr id="14" name="テキストテキスト…">
            <a:extLst>
              <a:ext uri="{FF2B5EF4-FFF2-40B4-BE49-F238E27FC236}">
                <a16:creationId xmlns:a16="http://schemas.microsoft.com/office/drawing/2014/main" id="{F1849FF8-014B-C842-297C-D847DAFD1DA1}"/>
              </a:ext>
            </a:extLst>
          </p:cNvPr>
          <p:cNvSpPr txBox="1"/>
          <p:nvPr/>
        </p:nvSpPr>
        <p:spPr>
          <a:xfrm>
            <a:off x="757921" y="3861048"/>
            <a:ext cx="3235722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テキスト１</a:t>
            </a:r>
            <a:endParaRPr sz="1500" dirty="0"/>
          </a:p>
        </p:txBody>
      </p:sp>
      <p:sp>
        <p:nvSpPr>
          <p:cNvPr id="15" name="テキストテキスト…">
            <a:extLst>
              <a:ext uri="{FF2B5EF4-FFF2-40B4-BE49-F238E27FC236}">
                <a16:creationId xmlns:a16="http://schemas.microsoft.com/office/drawing/2014/main" id="{B877BE39-5A49-7394-70A0-620815099D4A}"/>
              </a:ext>
            </a:extLst>
          </p:cNvPr>
          <p:cNvSpPr txBox="1"/>
          <p:nvPr/>
        </p:nvSpPr>
        <p:spPr>
          <a:xfrm>
            <a:off x="4660475" y="3861048"/>
            <a:ext cx="3235721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テキスト２</a:t>
            </a:r>
            <a:endParaRPr sz="1500" dirty="0"/>
          </a:p>
        </p:txBody>
      </p:sp>
      <p:sp>
        <p:nvSpPr>
          <p:cNvPr id="16" name="テキストテキスト…">
            <a:extLst>
              <a:ext uri="{FF2B5EF4-FFF2-40B4-BE49-F238E27FC236}">
                <a16:creationId xmlns:a16="http://schemas.microsoft.com/office/drawing/2014/main" id="{C308249D-D908-F623-1D49-DF94A881F9C0}"/>
              </a:ext>
            </a:extLst>
          </p:cNvPr>
          <p:cNvSpPr txBox="1"/>
          <p:nvPr/>
        </p:nvSpPr>
        <p:spPr>
          <a:xfrm>
            <a:off x="8548907" y="3861048"/>
            <a:ext cx="3235723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テキスト３</a:t>
            </a:r>
            <a:endParaRPr sz="1500" dirty="0"/>
          </a:p>
        </p:txBody>
      </p:sp>
      <p:sp>
        <p:nvSpPr>
          <p:cNvPr id="6" name="全自動">
            <a:extLst>
              <a:ext uri="{FF2B5EF4-FFF2-40B4-BE49-F238E27FC236}">
                <a16:creationId xmlns:a16="http://schemas.microsoft.com/office/drawing/2014/main" id="{3615271B-7286-C600-AF0C-9D64A244C340}"/>
              </a:ext>
            </a:extLst>
          </p:cNvPr>
          <p:cNvSpPr/>
          <p:nvPr/>
        </p:nvSpPr>
        <p:spPr>
          <a:xfrm>
            <a:off x="4660476" y="2450219"/>
            <a:ext cx="3235723" cy="97356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z="1500"/>
              <a:t>見出し２</a:t>
            </a:r>
            <a:endParaRPr lang="ja-JP" altLang="en-US" sz="1500" dirty="0"/>
          </a:p>
        </p:txBody>
      </p:sp>
      <p:sp>
        <p:nvSpPr>
          <p:cNvPr id="7" name="全自動">
            <a:extLst>
              <a:ext uri="{FF2B5EF4-FFF2-40B4-BE49-F238E27FC236}">
                <a16:creationId xmlns:a16="http://schemas.microsoft.com/office/drawing/2014/main" id="{62FE63A0-1064-1758-06D4-DE09CCF4A345}"/>
              </a:ext>
            </a:extLst>
          </p:cNvPr>
          <p:cNvSpPr/>
          <p:nvPr/>
        </p:nvSpPr>
        <p:spPr>
          <a:xfrm>
            <a:off x="8548908" y="2450219"/>
            <a:ext cx="3235723" cy="97356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z="1500"/>
              <a:t>見出し３</a:t>
            </a:r>
            <a:endParaRPr lang="ja-JP" altLang="en-US" sz="1500" dirty="0"/>
          </a:p>
        </p:txBody>
      </p:sp>
      <p:sp>
        <p:nvSpPr>
          <p:cNvPr id="8" name="三角形">
            <a:extLst>
              <a:ext uri="{FF2B5EF4-FFF2-40B4-BE49-F238E27FC236}">
                <a16:creationId xmlns:a16="http://schemas.microsoft.com/office/drawing/2014/main" id="{CD6D95BF-1A31-CAD7-BCEB-8D7F18C4F554}"/>
              </a:ext>
            </a:extLst>
          </p:cNvPr>
          <p:cNvSpPr/>
          <p:nvPr/>
        </p:nvSpPr>
        <p:spPr>
          <a:xfrm rot="5400000" flipH="1">
            <a:off x="4138733" y="2817211"/>
            <a:ext cx="479938" cy="3159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 defTabSz="412750">
              <a:defRPr sz="3200">
                <a:solidFill>
                  <a:schemeClr val="accent5">
                    <a:satOff val="28571"/>
                    <a:lumOff val="-77254"/>
                  </a:schemeClr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endParaRPr sz="160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18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14</cp:revision>
  <dcterms:created xsi:type="dcterms:W3CDTF">2023-03-04T19:51:34Z</dcterms:created>
  <dcterms:modified xsi:type="dcterms:W3CDTF">2025-07-13T01:38:54Z</dcterms:modified>
</cp:coreProperties>
</file>