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5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object 7"/>
          <p:cNvSpPr/>
          <p:nvPr/>
        </p:nvSpPr>
        <p:spPr>
          <a:xfrm>
            <a:off x="1312228" y="2264571"/>
            <a:ext cx="3901654" cy="709477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2146" tIns="32146" rIns="32146" bIns="32146" anchor="ctr"/>
          <a:lstStyle>
            <a:lvl1pPr algn="ctr" defTabSz="457200">
              <a:defRPr sz="20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左の対比１</a:t>
            </a:r>
            <a:endParaRPr lang="ja-JP" altLang="en-US" dirty="0">
              <a:solidFill>
                <a:schemeClr val="accent3"/>
              </a:solidFill>
            </a:endParaRPr>
          </a:p>
        </p:txBody>
      </p:sp>
      <p:sp>
        <p:nvSpPr>
          <p:cNvPr id="1047" name="object 7"/>
          <p:cNvSpPr/>
          <p:nvPr/>
        </p:nvSpPr>
        <p:spPr>
          <a:xfrm>
            <a:off x="7201520" y="2232119"/>
            <a:ext cx="3901655" cy="709477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2146" tIns="32146" rIns="32146" bIns="32146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右の対比１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049" name="object 7"/>
          <p:cNvSpPr/>
          <p:nvPr/>
        </p:nvSpPr>
        <p:spPr>
          <a:xfrm>
            <a:off x="1312228" y="3357854"/>
            <a:ext cx="3901654" cy="709477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2146" tIns="32146" rIns="32146" bIns="32146" anchor="ctr"/>
          <a:lstStyle>
            <a:lvl1pPr algn="ctr" defTabSz="457200">
              <a:defRPr sz="20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左の対比２</a:t>
            </a:r>
            <a:endParaRPr lang="ja-JP" altLang="en-US" dirty="0">
              <a:solidFill>
                <a:schemeClr val="accent3"/>
              </a:solidFill>
            </a:endParaRPr>
          </a:p>
        </p:txBody>
      </p:sp>
      <p:sp>
        <p:nvSpPr>
          <p:cNvPr id="1050" name="object 7"/>
          <p:cNvSpPr/>
          <p:nvPr/>
        </p:nvSpPr>
        <p:spPr>
          <a:xfrm>
            <a:off x="7201520" y="3325402"/>
            <a:ext cx="3901655" cy="709477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2146" tIns="32146" rIns="32146" bIns="32146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右の対比２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1051" name="object 7"/>
          <p:cNvSpPr/>
          <p:nvPr/>
        </p:nvSpPr>
        <p:spPr>
          <a:xfrm>
            <a:off x="1312228" y="4451137"/>
            <a:ext cx="3901654" cy="709477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2146" tIns="32146" rIns="32146" bIns="32146" anchor="ctr"/>
          <a:lstStyle>
            <a:lvl1pPr algn="ctr" defTabSz="457200">
              <a:defRPr sz="20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左の対比３</a:t>
            </a:r>
            <a:endParaRPr lang="ja-JP" altLang="en-US" dirty="0">
              <a:solidFill>
                <a:schemeClr val="accent3"/>
              </a:solidFill>
            </a:endParaRPr>
          </a:p>
        </p:txBody>
      </p:sp>
      <p:sp>
        <p:nvSpPr>
          <p:cNvPr id="1052" name="object 7"/>
          <p:cNvSpPr/>
          <p:nvPr/>
        </p:nvSpPr>
        <p:spPr>
          <a:xfrm>
            <a:off x="7201520" y="4418685"/>
            <a:ext cx="3901655" cy="709477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2146" tIns="32146" rIns="32146" bIns="32146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右の対比３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1053" name="双方向矢印"/>
          <p:cNvSpPr/>
          <p:nvPr/>
        </p:nvSpPr>
        <p:spPr>
          <a:xfrm>
            <a:off x="5858451" y="2301809"/>
            <a:ext cx="698501" cy="635001"/>
          </a:xfrm>
          <a:prstGeom prst="leftRightArrow">
            <a:avLst>
              <a:gd name="adj1" fmla="val 41697"/>
              <a:gd name="adj2" fmla="val 27175"/>
            </a:avLst>
          </a:pr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54" name="object 7"/>
          <p:cNvSpPr/>
          <p:nvPr/>
        </p:nvSpPr>
        <p:spPr>
          <a:xfrm>
            <a:off x="1312228" y="5511968"/>
            <a:ext cx="3901654" cy="709477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2146" tIns="32146" rIns="32146" bIns="32146" anchor="ctr"/>
          <a:lstStyle>
            <a:lvl1pPr algn="ctr" defTabSz="457200">
              <a:defRPr sz="20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左の対比４</a:t>
            </a:r>
            <a:endParaRPr lang="ja-JP" altLang="en-US" dirty="0">
              <a:solidFill>
                <a:schemeClr val="accent3"/>
              </a:solidFill>
            </a:endParaRPr>
          </a:p>
        </p:txBody>
      </p:sp>
      <p:sp>
        <p:nvSpPr>
          <p:cNvPr id="1055" name="object 7"/>
          <p:cNvSpPr/>
          <p:nvPr/>
        </p:nvSpPr>
        <p:spPr>
          <a:xfrm>
            <a:off x="7201520" y="5511967"/>
            <a:ext cx="3901655" cy="709478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2146" tIns="32146" rIns="32146" bIns="32146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右の対比４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1056" name="双方向矢印"/>
          <p:cNvSpPr/>
          <p:nvPr/>
        </p:nvSpPr>
        <p:spPr>
          <a:xfrm>
            <a:off x="5858451" y="3395092"/>
            <a:ext cx="698501" cy="635001"/>
          </a:xfrm>
          <a:prstGeom prst="leftRightArrow">
            <a:avLst>
              <a:gd name="adj1" fmla="val 41697"/>
              <a:gd name="adj2" fmla="val 27175"/>
            </a:avLst>
          </a:pr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57" name="双方向矢印"/>
          <p:cNvSpPr/>
          <p:nvPr/>
        </p:nvSpPr>
        <p:spPr>
          <a:xfrm>
            <a:off x="5858451" y="4488375"/>
            <a:ext cx="698501" cy="635001"/>
          </a:xfrm>
          <a:prstGeom prst="leftRightArrow">
            <a:avLst>
              <a:gd name="adj1" fmla="val 41697"/>
              <a:gd name="adj2" fmla="val 27175"/>
            </a:avLst>
          </a:pr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58" name="双方向矢印"/>
          <p:cNvSpPr/>
          <p:nvPr/>
        </p:nvSpPr>
        <p:spPr>
          <a:xfrm>
            <a:off x="5858451" y="5549206"/>
            <a:ext cx="698501" cy="635001"/>
          </a:xfrm>
          <a:prstGeom prst="leftRightArrow">
            <a:avLst>
              <a:gd name="adj1" fmla="val 41697"/>
              <a:gd name="adj2" fmla="val 27175"/>
            </a:avLst>
          </a:pr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" name="テキストテキスト">
            <a:extLst>
              <a:ext uri="{FF2B5EF4-FFF2-40B4-BE49-F238E27FC236}">
                <a16:creationId xmlns:a16="http://schemas.microsoft.com/office/drawing/2014/main" id="{FBD94377-4C90-3031-94F5-53C14EB3B02D}"/>
              </a:ext>
            </a:extLst>
          </p:cNvPr>
          <p:cNvSpPr/>
          <p:nvPr/>
        </p:nvSpPr>
        <p:spPr>
          <a:xfrm>
            <a:off x="1285232" y="1256048"/>
            <a:ext cx="3927054" cy="684490"/>
          </a:xfrm>
          <a:prstGeom prst="rect">
            <a:avLst/>
          </a:prstGeom>
          <a:solidFill>
            <a:schemeClr val="accent3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12750">
              <a:defRPr sz="16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ja-JP" altLang="en-US"/>
              <a:t>左のタイトル</a:t>
            </a:r>
            <a:endParaRPr lang="ja-JP" altLang="en-US" dirty="0"/>
          </a:p>
        </p:txBody>
      </p:sp>
      <p:sp>
        <p:nvSpPr>
          <p:cNvPr id="3" name="テキストテキスト">
            <a:extLst>
              <a:ext uri="{FF2B5EF4-FFF2-40B4-BE49-F238E27FC236}">
                <a16:creationId xmlns:a16="http://schemas.microsoft.com/office/drawing/2014/main" id="{52F64682-9833-B3F5-D356-02FC3C35C90C}"/>
              </a:ext>
            </a:extLst>
          </p:cNvPr>
          <p:cNvSpPr/>
          <p:nvPr/>
        </p:nvSpPr>
        <p:spPr>
          <a:xfrm>
            <a:off x="7176120" y="1256048"/>
            <a:ext cx="3927055" cy="684490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12750">
              <a:defRPr sz="16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ja-JP" altLang="en-US"/>
              <a:t>右のタイトル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38</Words>
  <Application>Microsoft Macintosh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101</cp:revision>
  <dcterms:created xsi:type="dcterms:W3CDTF">2023-03-04T19:51:34Z</dcterms:created>
  <dcterms:modified xsi:type="dcterms:W3CDTF">2025-07-12T22:03:08Z</dcterms:modified>
</cp:coreProperties>
</file>